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Fira Sans Extra Condensed Medium"/>
      <p:regular r:id="rId19"/>
      <p:bold r:id="rId20"/>
      <p:italic r:id="rId21"/>
      <p:boldItalic r:id="rId22"/>
    </p:embeddedFont>
    <p:embeddedFont>
      <p:font typeface="Chivo"/>
      <p:regular r:id="rId23"/>
      <p:bold r:id="rId24"/>
      <p:italic r:id="rId25"/>
      <p:boldItalic r:id="rId26"/>
    </p:embeddedFont>
    <p:embeddedFont>
      <p:font typeface="Germania One"/>
      <p:regular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pos="5311">
          <p15:clr>
            <a:srgbClr val="9AA0A6"/>
          </p15:clr>
        </p15:guide>
        <p15:guide id="4" pos="449">
          <p15:clr>
            <a:srgbClr val="9AA0A6"/>
          </p15:clr>
        </p15:guide>
        <p15:guide id="5" orient="horz" pos="2903">
          <p15:clr>
            <a:srgbClr val="9AA0A6"/>
          </p15:clr>
        </p15:guide>
        <p15:guide id="6" orient="horz" pos="363">
          <p15:clr>
            <a:srgbClr val="9AA0A6"/>
          </p15:clr>
        </p15:guide>
        <p15:guide id="7" orient="horz" pos="64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5311"/>
        <p:guide pos="449"/>
        <p:guide pos="2903" orient="horz"/>
        <p:guide pos="363" orient="horz"/>
        <p:guide pos="64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raSansExtraCondensedMedium-bold.fntdata"/><Relationship Id="rId22" Type="http://schemas.openxmlformats.org/officeDocument/2006/relationships/font" Target="fonts/FiraSansExtraCondensedMedium-boldItalic.fntdata"/><Relationship Id="rId21" Type="http://schemas.openxmlformats.org/officeDocument/2006/relationships/font" Target="fonts/FiraSansExtraCondensedMedium-italic.fntdata"/><Relationship Id="rId24" Type="http://schemas.openxmlformats.org/officeDocument/2006/relationships/font" Target="fonts/Chivo-bold.fntdata"/><Relationship Id="rId23" Type="http://schemas.openxmlformats.org/officeDocument/2006/relationships/font" Target="fonts/Chiv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Chivo-boldItalic.fntdata"/><Relationship Id="rId25" Type="http://schemas.openxmlformats.org/officeDocument/2006/relationships/font" Target="fonts/Chivo-italic.fntdata"/><Relationship Id="rId27" Type="http://schemas.openxmlformats.org/officeDocument/2006/relationships/font" Target="fonts/GermaniaOn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FiraSansExtraCondensedMedium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9" name="Google Shape;98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g202314d81ca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9" name="Google Shape;1069;g202314d81ca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g202314d81ca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5" name="Google Shape;1075;g202314d81ca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202314d81ca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202314d81ca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202314d81ca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" name="Google Shape;1087;g202314d81ca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g197e2833345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6" name="Google Shape;1006;g197e2833345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g197e2833345_0_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6" name="Google Shape;1026;g197e2833345_0_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g202314d81c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g202314d81c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202314d81c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202314d81c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2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202314d81c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" name="Google Shape;1044;g202314d81c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8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g202314d81c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0" name="Google Shape;1050;g202314d81c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g202314d81c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6" name="Google Shape;1056;g202314d81c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0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g202314d81c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" name="Google Shape;1062;g202314d81c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1715113" y="670350"/>
            <a:ext cx="5739300" cy="231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b="1" sz="7900">
                <a:solidFill>
                  <a:schemeClr val="dk2"/>
                </a:solidFill>
                <a:latin typeface="Germania One"/>
                <a:ea typeface="Germania One"/>
                <a:cs typeface="Germania One"/>
                <a:sym typeface="Germani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702351" y="2912850"/>
            <a:ext cx="57393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0" y="4338900"/>
            <a:ext cx="9144000" cy="804300"/>
          </a:xfrm>
          <a:prstGeom prst="rect">
            <a:avLst/>
          </a:prstGeom>
          <a:solidFill>
            <a:srgbClr val="BB3A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22648" y="3703274"/>
            <a:ext cx="9214845" cy="635635"/>
            <a:chOff x="-110" y="3703274"/>
            <a:chExt cx="9214845" cy="635635"/>
          </a:xfrm>
        </p:grpSpPr>
        <p:grpSp>
          <p:nvGrpSpPr>
            <p:cNvPr id="14" name="Google Shape;14;p2"/>
            <p:cNvGrpSpPr/>
            <p:nvPr/>
          </p:nvGrpSpPr>
          <p:grpSpPr>
            <a:xfrm>
              <a:off x="317966" y="4021150"/>
              <a:ext cx="8579505" cy="317760"/>
              <a:chOff x="272416" y="4021150"/>
              <a:chExt cx="8579505" cy="317760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2724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9079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154345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21789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28144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34500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0855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472105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3565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59920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6276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72631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7" name="Google Shape;27;p2"/>
              <p:cNvGrpSpPr/>
              <p:nvPr/>
            </p:nvGrpSpPr>
            <p:grpSpPr>
              <a:xfrm>
                <a:off x="7898641" y="4021150"/>
                <a:ext cx="953280" cy="317760"/>
                <a:chOff x="8009225" y="3955075"/>
                <a:chExt cx="1152000" cy="384000"/>
              </a:xfrm>
            </p:grpSpPr>
            <p:sp>
              <p:nvSpPr>
                <p:cNvPr id="28" name="Google Shape;28;p2"/>
                <p:cNvSpPr/>
                <p:nvPr/>
              </p:nvSpPr>
              <p:spPr>
                <a:xfrm>
                  <a:off x="8009225" y="3955075"/>
                  <a:ext cx="384000" cy="38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8777225" y="3955075"/>
                  <a:ext cx="384000" cy="38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0" name="Google Shape;30;p2"/>
            <p:cNvGrpSpPr/>
            <p:nvPr/>
          </p:nvGrpSpPr>
          <p:grpSpPr>
            <a:xfrm>
              <a:off x="-110" y="3703274"/>
              <a:ext cx="9214845" cy="317863"/>
              <a:chOff x="-110" y="3703274"/>
              <a:chExt cx="9214845" cy="317863"/>
            </a:xfrm>
          </p:grpSpPr>
          <p:grpSp>
            <p:nvGrpSpPr>
              <p:cNvPr id="31" name="Google Shape;31;p2"/>
              <p:cNvGrpSpPr/>
              <p:nvPr/>
            </p:nvGrpSpPr>
            <p:grpSpPr>
              <a:xfrm>
                <a:off x="-110" y="3703274"/>
                <a:ext cx="8579395" cy="317825"/>
                <a:chOff x="-110" y="3703274"/>
                <a:chExt cx="8579395" cy="317825"/>
              </a:xfrm>
            </p:grpSpPr>
            <p:sp>
              <p:nvSpPr>
                <p:cNvPr id="32" name="Google Shape;32;p2"/>
                <p:cNvSpPr/>
                <p:nvPr/>
              </p:nvSpPr>
              <p:spPr>
                <a:xfrm>
                  <a:off x="-1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" name="Google Shape;33;p2"/>
                <p:cNvSpPr/>
                <p:nvPr/>
              </p:nvSpPr>
              <p:spPr>
                <a:xfrm>
                  <a:off x="6354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" name="Google Shape;34;p2"/>
                <p:cNvSpPr/>
                <p:nvPr/>
              </p:nvSpPr>
              <p:spPr>
                <a:xfrm>
                  <a:off x="127093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190645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254197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317749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>
                  <a:off x="38130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>
                  <a:off x="444853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>
                  <a:off x="508405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>
                  <a:off x="571957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" name="Google Shape;42;p2"/>
                <p:cNvSpPr/>
                <p:nvPr/>
              </p:nvSpPr>
              <p:spPr>
                <a:xfrm>
                  <a:off x="635509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" name="Google Shape;43;p2"/>
                <p:cNvSpPr/>
                <p:nvPr/>
              </p:nvSpPr>
              <p:spPr>
                <a:xfrm>
                  <a:off x="69906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>
                  <a:off x="7626115" y="3703274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>
                  <a:off x="8261585" y="3703274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6" name="Google Shape;46;p2"/>
              <p:cNvSpPr/>
              <p:nvPr/>
            </p:nvSpPr>
            <p:spPr>
              <a:xfrm>
                <a:off x="8897035" y="3703437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7" name="Google Shape;47;p2"/>
          <p:cNvGrpSpPr/>
          <p:nvPr/>
        </p:nvGrpSpPr>
        <p:grpSpPr>
          <a:xfrm>
            <a:off x="8188090" y="2343749"/>
            <a:ext cx="1270920" cy="953100"/>
            <a:chOff x="216815" y="103349"/>
            <a:chExt cx="1270920" cy="953100"/>
          </a:xfrm>
        </p:grpSpPr>
        <p:grpSp>
          <p:nvGrpSpPr>
            <p:cNvPr id="48" name="Google Shape;48;p2"/>
            <p:cNvGrpSpPr/>
            <p:nvPr/>
          </p:nvGrpSpPr>
          <p:grpSpPr>
            <a:xfrm>
              <a:off x="534515" y="738749"/>
              <a:ext cx="953220" cy="317700"/>
              <a:chOff x="5640" y="3703399"/>
              <a:chExt cx="953220" cy="317700"/>
            </a:xfrm>
          </p:grpSpPr>
          <p:sp>
            <p:nvSpPr>
              <p:cNvPr id="49" name="Google Shape;49;p2"/>
              <p:cNvSpPr/>
              <p:nvPr/>
            </p:nvSpPr>
            <p:spPr>
              <a:xfrm>
                <a:off x="564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64116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" name="Google Shape;51;p2"/>
            <p:cNvGrpSpPr/>
            <p:nvPr/>
          </p:nvGrpSpPr>
          <p:grpSpPr>
            <a:xfrm>
              <a:off x="216815" y="421049"/>
              <a:ext cx="953220" cy="317700"/>
              <a:chOff x="-110" y="3703399"/>
              <a:chExt cx="953220" cy="317700"/>
            </a:xfrm>
          </p:grpSpPr>
          <p:sp>
            <p:nvSpPr>
              <p:cNvPr id="52" name="Google Shape;52;p2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6354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4" name="Google Shape;54;p2"/>
            <p:cNvSpPr/>
            <p:nvPr/>
          </p:nvSpPr>
          <p:spPr>
            <a:xfrm>
              <a:off x="534515" y="103349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11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11"/>
          <p:cNvSpPr txBox="1"/>
          <p:nvPr>
            <p:ph hasCustomPrompt="1" type="title"/>
          </p:nvPr>
        </p:nvSpPr>
        <p:spPr>
          <a:xfrm>
            <a:off x="2338650" y="1460100"/>
            <a:ext cx="4466700" cy="19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3" name="Google Shape;293;p11"/>
          <p:cNvSpPr txBox="1"/>
          <p:nvPr>
            <p:ph idx="1" type="subTitle"/>
          </p:nvPr>
        </p:nvSpPr>
        <p:spPr>
          <a:xfrm>
            <a:off x="2733150" y="3358200"/>
            <a:ext cx="3677700" cy="7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11"/>
          <p:cNvSpPr/>
          <p:nvPr/>
        </p:nvSpPr>
        <p:spPr>
          <a:xfrm flipH="1" rot="10800000">
            <a:off x="0" y="-1"/>
            <a:ext cx="9144000" cy="333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5" name="Google Shape;295;p11"/>
          <p:cNvGrpSpPr/>
          <p:nvPr/>
        </p:nvGrpSpPr>
        <p:grpSpPr>
          <a:xfrm>
            <a:off x="4095390" y="4508099"/>
            <a:ext cx="953220" cy="635400"/>
            <a:chOff x="528765" y="421049"/>
            <a:chExt cx="953220" cy="635400"/>
          </a:xfrm>
        </p:grpSpPr>
        <p:grpSp>
          <p:nvGrpSpPr>
            <p:cNvPr id="296" name="Google Shape;296;p11"/>
            <p:cNvGrpSpPr/>
            <p:nvPr/>
          </p:nvGrpSpPr>
          <p:grpSpPr>
            <a:xfrm>
              <a:off x="528765" y="738749"/>
              <a:ext cx="953220" cy="317700"/>
              <a:chOff x="-110" y="3703399"/>
              <a:chExt cx="953220" cy="317700"/>
            </a:xfrm>
          </p:grpSpPr>
          <p:sp>
            <p:nvSpPr>
              <p:cNvPr id="297" name="Google Shape;297;p11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11"/>
              <p:cNvSpPr/>
              <p:nvPr/>
            </p:nvSpPr>
            <p:spPr>
              <a:xfrm>
                <a:off x="6354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9" name="Google Shape;299;p11"/>
            <p:cNvSpPr/>
            <p:nvPr/>
          </p:nvSpPr>
          <p:spPr>
            <a:xfrm>
              <a:off x="846535" y="421049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0" name="Google Shape;300;p11"/>
          <p:cNvGrpSpPr/>
          <p:nvPr/>
        </p:nvGrpSpPr>
        <p:grpSpPr>
          <a:xfrm flipH="1" rot="10800000">
            <a:off x="-22648" y="333299"/>
            <a:ext cx="9214845" cy="635635"/>
            <a:chOff x="-110" y="3703274"/>
            <a:chExt cx="9214845" cy="635635"/>
          </a:xfrm>
        </p:grpSpPr>
        <p:grpSp>
          <p:nvGrpSpPr>
            <p:cNvPr id="301" name="Google Shape;301;p11"/>
            <p:cNvGrpSpPr/>
            <p:nvPr/>
          </p:nvGrpSpPr>
          <p:grpSpPr>
            <a:xfrm>
              <a:off x="317966" y="4021150"/>
              <a:ext cx="8579505" cy="317760"/>
              <a:chOff x="272416" y="4021150"/>
              <a:chExt cx="8579505" cy="317760"/>
            </a:xfrm>
          </p:grpSpPr>
          <p:sp>
            <p:nvSpPr>
              <p:cNvPr id="302" name="Google Shape;302;p11"/>
              <p:cNvSpPr/>
              <p:nvPr/>
            </p:nvSpPr>
            <p:spPr>
              <a:xfrm>
                <a:off x="2724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11"/>
              <p:cNvSpPr/>
              <p:nvPr/>
            </p:nvSpPr>
            <p:spPr>
              <a:xfrm>
                <a:off x="9079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11"/>
              <p:cNvSpPr/>
              <p:nvPr/>
            </p:nvSpPr>
            <p:spPr>
              <a:xfrm>
                <a:off x="154345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11"/>
              <p:cNvSpPr/>
              <p:nvPr/>
            </p:nvSpPr>
            <p:spPr>
              <a:xfrm>
                <a:off x="21789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11"/>
              <p:cNvSpPr/>
              <p:nvPr/>
            </p:nvSpPr>
            <p:spPr>
              <a:xfrm>
                <a:off x="28144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11"/>
              <p:cNvSpPr/>
              <p:nvPr/>
            </p:nvSpPr>
            <p:spPr>
              <a:xfrm>
                <a:off x="34500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11"/>
              <p:cNvSpPr/>
              <p:nvPr/>
            </p:nvSpPr>
            <p:spPr>
              <a:xfrm>
                <a:off x="40855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11"/>
              <p:cNvSpPr/>
              <p:nvPr/>
            </p:nvSpPr>
            <p:spPr>
              <a:xfrm>
                <a:off x="472105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11"/>
              <p:cNvSpPr/>
              <p:nvPr/>
            </p:nvSpPr>
            <p:spPr>
              <a:xfrm>
                <a:off x="53565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11"/>
              <p:cNvSpPr/>
              <p:nvPr/>
            </p:nvSpPr>
            <p:spPr>
              <a:xfrm>
                <a:off x="59920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11"/>
              <p:cNvSpPr/>
              <p:nvPr/>
            </p:nvSpPr>
            <p:spPr>
              <a:xfrm>
                <a:off x="66276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11"/>
              <p:cNvSpPr/>
              <p:nvPr/>
            </p:nvSpPr>
            <p:spPr>
              <a:xfrm>
                <a:off x="72631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14" name="Google Shape;314;p11"/>
              <p:cNvGrpSpPr/>
              <p:nvPr/>
            </p:nvGrpSpPr>
            <p:grpSpPr>
              <a:xfrm>
                <a:off x="7898641" y="4021150"/>
                <a:ext cx="953280" cy="317760"/>
                <a:chOff x="8009225" y="3955075"/>
                <a:chExt cx="1152000" cy="384000"/>
              </a:xfrm>
            </p:grpSpPr>
            <p:sp>
              <p:nvSpPr>
                <p:cNvPr id="315" name="Google Shape;315;p11"/>
                <p:cNvSpPr/>
                <p:nvPr/>
              </p:nvSpPr>
              <p:spPr>
                <a:xfrm>
                  <a:off x="8009225" y="3955075"/>
                  <a:ext cx="384000" cy="38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" name="Google Shape;316;p11"/>
                <p:cNvSpPr/>
                <p:nvPr/>
              </p:nvSpPr>
              <p:spPr>
                <a:xfrm>
                  <a:off x="8777225" y="3955075"/>
                  <a:ext cx="384000" cy="38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17" name="Google Shape;317;p11"/>
            <p:cNvGrpSpPr/>
            <p:nvPr/>
          </p:nvGrpSpPr>
          <p:grpSpPr>
            <a:xfrm>
              <a:off x="-110" y="3703274"/>
              <a:ext cx="9214845" cy="317863"/>
              <a:chOff x="-110" y="3703274"/>
              <a:chExt cx="9214845" cy="317863"/>
            </a:xfrm>
          </p:grpSpPr>
          <p:grpSp>
            <p:nvGrpSpPr>
              <p:cNvPr id="318" name="Google Shape;318;p11"/>
              <p:cNvGrpSpPr/>
              <p:nvPr/>
            </p:nvGrpSpPr>
            <p:grpSpPr>
              <a:xfrm>
                <a:off x="-110" y="3703274"/>
                <a:ext cx="8579395" cy="317825"/>
                <a:chOff x="-110" y="3703274"/>
                <a:chExt cx="8579395" cy="317825"/>
              </a:xfrm>
            </p:grpSpPr>
            <p:sp>
              <p:nvSpPr>
                <p:cNvPr id="319" name="Google Shape;319;p11"/>
                <p:cNvSpPr/>
                <p:nvPr/>
              </p:nvSpPr>
              <p:spPr>
                <a:xfrm>
                  <a:off x="-1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" name="Google Shape;320;p11"/>
                <p:cNvSpPr/>
                <p:nvPr/>
              </p:nvSpPr>
              <p:spPr>
                <a:xfrm>
                  <a:off x="6354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" name="Google Shape;321;p11"/>
                <p:cNvSpPr/>
                <p:nvPr/>
              </p:nvSpPr>
              <p:spPr>
                <a:xfrm>
                  <a:off x="127093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2" name="Google Shape;322;p11"/>
                <p:cNvSpPr/>
                <p:nvPr/>
              </p:nvSpPr>
              <p:spPr>
                <a:xfrm>
                  <a:off x="190645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" name="Google Shape;323;p11"/>
                <p:cNvSpPr/>
                <p:nvPr/>
              </p:nvSpPr>
              <p:spPr>
                <a:xfrm>
                  <a:off x="254197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11"/>
                <p:cNvSpPr/>
                <p:nvPr/>
              </p:nvSpPr>
              <p:spPr>
                <a:xfrm>
                  <a:off x="317749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11"/>
                <p:cNvSpPr/>
                <p:nvPr/>
              </p:nvSpPr>
              <p:spPr>
                <a:xfrm>
                  <a:off x="38130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11"/>
                <p:cNvSpPr/>
                <p:nvPr/>
              </p:nvSpPr>
              <p:spPr>
                <a:xfrm>
                  <a:off x="444853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11"/>
                <p:cNvSpPr/>
                <p:nvPr/>
              </p:nvSpPr>
              <p:spPr>
                <a:xfrm>
                  <a:off x="508405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11"/>
                <p:cNvSpPr/>
                <p:nvPr/>
              </p:nvSpPr>
              <p:spPr>
                <a:xfrm>
                  <a:off x="571957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11"/>
                <p:cNvSpPr/>
                <p:nvPr/>
              </p:nvSpPr>
              <p:spPr>
                <a:xfrm>
                  <a:off x="635509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11"/>
                <p:cNvSpPr/>
                <p:nvPr/>
              </p:nvSpPr>
              <p:spPr>
                <a:xfrm>
                  <a:off x="69906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" name="Google Shape;331;p11"/>
                <p:cNvSpPr/>
                <p:nvPr/>
              </p:nvSpPr>
              <p:spPr>
                <a:xfrm>
                  <a:off x="7626115" y="3703274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" name="Google Shape;332;p11"/>
                <p:cNvSpPr/>
                <p:nvPr/>
              </p:nvSpPr>
              <p:spPr>
                <a:xfrm>
                  <a:off x="8261585" y="3703274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33" name="Google Shape;333;p11"/>
              <p:cNvSpPr/>
              <p:nvPr/>
            </p:nvSpPr>
            <p:spPr>
              <a:xfrm>
                <a:off x="8897035" y="3703437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Google Shape;336;p13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13"/>
          <p:cNvSpPr txBox="1"/>
          <p:nvPr>
            <p:ph type="title"/>
          </p:nvPr>
        </p:nvSpPr>
        <p:spPr>
          <a:xfrm>
            <a:off x="713225" y="393200"/>
            <a:ext cx="77175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38" name="Google Shape;338;p13"/>
          <p:cNvSpPr txBox="1"/>
          <p:nvPr>
            <p:ph idx="2" type="ctrTitle"/>
          </p:nvPr>
        </p:nvSpPr>
        <p:spPr>
          <a:xfrm>
            <a:off x="714090" y="1833475"/>
            <a:ext cx="25212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9" name="Google Shape;339;p13"/>
          <p:cNvSpPr txBox="1"/>
          <p:nvPr>
            <p:ph idx="1" type="subTitle"/>
          </p:nvPr>
        </p:nvSpPr>
        <p:spPr>
          <a:xfrm>
            <a:off x="716640" y="2197400"/>
            <a:ext cx="25161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0" name="Google Shape;340;p13"/>
          <p:cNvSpPr txBox="1"/>
          <p:nvPr>
            <p:ph hasCustomPrompt="1" idx="3" type="title"/>
          </p:nvPr>
        </p:nvSpPr>
        <p:spPr>
          <a:xfrm>
            <a:off x="1467715" y="1290220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1" name="Google Shape;341;p13"/>
          <p:cNvSpPr txBox="1"/>
          <p:nvPr>
            <p:ph idx="4" type="ctrTitle"/>
          </p:nvPr>
        </p:nvSpPr>
        <p:spPr>
          <a:xfrm>
            <a:off x="3311969" y="1833475"/>
            <a:ext cx="25212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2" name="Google Shape;342;p13"/>
          <p:cNvSpPr txBox="1"/>
          <p:nvPr>
            <p:ph idx="5" type="subTitle"/>
          </p:nvPr>
        </p:nvSpPr>
        <p:spPr>
          <a:xfrm>
            <a:off x="3310694" y="2201300"/>
            <a:ext cx="25212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3" name="Google Shape;343;p13"/>
          <p:cNvSpPr txBox="1"/>
          <p:nvPr>
            <p:ph hasCustomPrompt="1" idx="6" type="title"/>
          </p:nvPr>
        </p:nvSpPr>
        <p:spPr>
          <a:xfrm>
            <a:off x="4065594" y="1291077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4" name="Google Shape;344;p13"/>
          <p:cNvSpPr txBox="1"/>
          <p:nvPr>
            <p:ph idx="7" type="ctrTitle"/>
          </p:nvPr>
        </p:nvSpPr>
        <p:spPr>
          <a:xfrm>
            <a:off x="715400" y="3584547"/>
            <a:ext cx="2521200" cy="5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5" name="Google Shape;345;p13"/>
          <p:cNvSpPr txBox="1"/>
          <p:nvPr>
            <p:ph idx="8" type="subTitle"/>
          </p:nvPr>
        </p:nvSpPr>
        <p:spPr>
          <a:xfrm>
            <a:off x="715400" y="3953030"/>
            <a:ext cx="25212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6" name="Google Shape;346;p13"/>
          <p:cNvSpPr txBox="1"/>
          <p:nvPr>
            <p:ph hasCustomPrompt="1" idx="9" type="title"/>
          </p:nvPr>
        </p:nvSpPr>
        <p:spPr>
          <a:xfrm>
            <a:off x="1469025" y="3044968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7" name="Google Shape;347;p13"/>
          <p:cNvSpPr txBox="1"/>
          <p:nvPr>
            <p:ph idx="13" type="ctrTitle"/>
          </p:nvPr>
        </p:nvSpPr>
        <p:spPr>
          <a:xfrm>
            <a:off x="3312624" y="3586347"/>
            <a:ext cx="25212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8" name="Google Shape;348;p13"/>
          <p:cNvSpPr txBox="1"/>
          <p:nvPr>
            <p:ph idx="14" type="subTitle"/>
          </p:nvPr>
        </p:nvSpPr>
        <p:spPr>
          <a:xfrm>
            <a:off x="3312624" y="3954228"/>
            <a:ext cx="25212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9" name="Google Shape;349;p13"/>
          <p:cNvSpPr txBox="1"/>
          <p:nvPr>
            <p:ph hasCustomPrompt="1" idx="15" type="title"/>
          </p:nvPr>
        </p:nvSpPr>
        <p:spPr>
          <a:xfrm>
            <a:off x="4066249" y="3044549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50" name="Google Shape;350;p13"/>
          <p:cNvSpPr txBox="1"/>
          <p:nvPr>
            <p:ph idx="16" type="ctrTitle"/>
          </p:nvPr>
        </p:nvSpPr>
        <p:spPr>
          <a:xfrm>
            <a:off x="5909848" y="1833475"/>
            <a:ext cx="25212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1" name="Google Shape;351;p13"/>
          <p:cNvSpPr txBox="1"/>
          <p:nvPr>
            <p:ph idx="17" type="subTitle"/>
          </p:nvPr>
        </p:nvSpPr>
        <p:spPr>
          <a:xfrm>
            <a:off x="5909848" y="2197400"/>
            <a:ext cx="25212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2" name="Google Shape;352;p13"/>
          <p:cNvSpPr txBox="1"/>
          <p:nvPr>
            <p:ph idx="18" type="ctrTitle"/>
          </p:nvPr>
        </p:nvSpPr>
        <p:spPr>
          <a:xfrm>
            <a:off x="5909848" y="3586347"/>
            <a:ext cx="25212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3" name="Google Shape;353;p13"/>
          <p:cNvSpPr txBox="1"/>
          <p:nvPr>
            <p:ph idx="19" type="subTitle"/>
          </p:nvPr>
        </p:nvSpPr>
        <p:spPr>
          <a:xfrm>
            <a:off x="5909848" y="3956403"/>
            <a:ext cx="25212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4" name="Google Shape;354;p13"/>
          <p:cNvSpPr txBox="1"/>
          <p:nvPr>
            <p:ph hasCustomPrompt="1" idx="20" type="title"/>
          </p:nvPr>
        </p:nvSpPr>
        <p:spPr>
          <a:xfrm>
            <a:off x="6663473" y="3046715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55" name="Google Shape;355;p13"/>
          <p:cNvSpPr txBox="1"/>
          <p:nvPr>
            <p:ph hasCustomPrompt="1" idx="21" type="title"/>
          </p:nvPr>
        </p:nvSpPr>
        <p:spPr>
          <a:xfrm>
            <a:off x="6663473" y="1290220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356" name="Google Shape;356;p13"/>
          <p:cNvGrpSpPr/>
          <p:nvPr/>
        </p:nvGrpSpPr>
        <p:grpSpPr>
          <a:xfrm>
            <a:off x="8201352" y="2844337"/>
            <a:ext cx="1270920" cy="953100"/>
            <a:chOff x="216815" y="103349"/>
            <a:chExt cx="1270920" cy="953100"/>
          </a:xfrm>
        </p:grpSpPr>
        <p:grpSp>
          <p:nvGrpSpPr>
            <p:cNvPr id="357" name="Google Shape;357;p13"/>
            <p:cNvGrpSpPr/>
            <p:nvPr/>
          </p:nvGrpSpPr>
          <p:grpSpPr>
            <a:xfrm>
              <a:off x="216815" y="421049"/>
              <a:ext cx="953220" cy="317700"/>
              <a:chOff x="-110" y="3703399"/>
              <a:chExt cx="953220" cy="317700"/>
            </a:xfrm>
          </p:grpSpPr>
          <p:sp>
            <p:nvSpPr>
              <p:cNvPr id="358" name="Google Shape;358;p13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13"/>
              <p:cNvSpPr/>
              <p:nvPr/>
            </p:nvSpPr>
            <p:spPr>
              <a:xfrm>
                <a:off x="6354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0" name="Google Shape;360;p13"/>
            <p:cNvGrpSpPr/>
            <p:nvPr/>
          </p:nvGrpSpPr>
          <p:grpSpPr>
            <a:xfrm>
              <a:off x="535090" y="738749"/>
              <a:ext cx="952645" cy="317700"/>
              <a:chOff x="6215" y="3703399"/>
              <a:chExt cx="952645" cy="317700"/>
            </a:xfrm>
          </p:grpSpPr>
          <p:sp>
            <p:nvSpPr>
              <p:cNvPr id="361" name="Google Shape;361;p13"/>
              <p:cNvSpPr/>
              <p:nvPr/>
            </p:nvSpPr>
            <p:spPr>
              <a:xfrm>
                <a:off x="621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13"/>
              <p:cNvSpPr/>
              <p:nvPr/>
            </p:nvSpPr>
            <p:spPr>
              <a:xfrm>
                <a:off x="64116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3" name="Google Shape;363;p13"/>
            <p:cNvSpPr/>
            <p:nvPr/>
          </p:nvSpPr>
          <p:spPr>
            <a:xfrm>
              <a:off x="533940" y="103349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4" name="Google Shape;364;p13"/>
          <p:cNvGrpSpPr/>
          <p:nvPr/>
        </p:nvGrpSpPr>
        <p:grpSpPr>
          <a:xfrm>
            <a:off x="-644085" y="2658587"/>
            <a:ext cx="1270920" cy="953100"/>
            <a:chOff x="216815" y="103349"/>
            <a:chExt cx="1270920" cy="953100"/>
          </a:xfrm>
        </p:grpSpPr>
        <p:grpSp>
          <p:nvGrpSpPr>
            <p:cNvPr id="365" name="Google Shape;365;p13"/>
            <p:cNvGrpSpPr/>
            <p:nvPr/>
          </p:nvGrpSpPr>
          <p:grpSpPr>
            <a:xfrm>
              <a:off x="216815" y="421049"/>
              <a:ext cx="953220" cy="317700"/>
              <a:chOff x="-110" y="3703399"/>
              <a:chExt cx="953220" cy="317700"/>
            </a:xfrm>
          </p:grpSpPr>
          <p:sp>
            <p:nvSpPr>
              <p:cNvPr id="366" name="Google Shape;366;p13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13"/>
              <p:cNvSpPr/>
              <p:nvPr/>
            </p:nvSpPr>
            <p:spPr>
              <a:xfrm>
                <a:off x="6354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8" name="Google Shape;368;p13"/>
            <p:cNvGrpSpPr/>
            <p:nvPr/>
          </p:nvGrpSpPr>
          <p:grpSpPr>
            <a:xfrm>
              <a:off x="536390" y="738749"/>
              <a:ext cx="951345" cy="317700"/>
              <a:chOff x="7515" y="3703399"/>
              <a:chExt cx="951345" cy="317700"/>
            </a:xfrm>
          </p:grpSpPr>
          <p:sp>
            <p:nvSpPr>
              <p:cNvPr id="369" name="Google Shape;369;p13"/>
              <p:cNvSpPr/>
              <p:nvPr/>
            </p:nvSpPr>
            <p:spPr>
              <a:xfrm>
                <a:off x="751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13"/>
              <p:cNvSpPr/>
              <p:nvPr/>
            </p:nvSpPr>
            <p:spPr>
              <a:xfrm>
                <a:off x="64116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1" name="Google Shape;371;p13"/>
            <p:cNvSpPr/>
            <p:nvPr/>
          </p:nvSpPr>
          <p:spPr>
            <a:xfrm>
              <a:off x="534515" y="103349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2" name="Google Shape;372;p13"/>
          <p:cNvGrpSpPr/>
          <p:nvPr/>
        </p:nvGrpSpPr>
        <p:grpSpPr>
          <a:xfrm flipH="1" rot="-6637668">
            <a:off x="7394988" y="1038478"/>
            <a:ext cx="3077237" cy="1239740"/>
            <a:chOff x="3111975" y="2573175"/>
            <a:chExt cx="3077200" cy="1239725"/>
          </a:xfrm>
        </p:grpSpPr>
        <p:sp>
          <p:nvSpPr>
            <p:cNvPr id="373" name="Google Shape;373;p13"/>
            <p:cNvSpPr/>
            <p:nvPr/>
          </p:nvSpPr>
          <p:spPr>
            <a:xfrm>
              <a:off x="3967150" y="2852575"/>
              <a:ext cx="85750" cy="203725"/>
            </a:xfrm>
            <a:custGeom>
              <a:rect b="b" l="l" r="r" t="t"/>
              <a:pathLst>
                <a:path extrusionOk="0" h="8149" w="3430">
                  <a:moveTo>
                    <a:pt x="2861" y="0"/>
                  </a:moveTo>
                  <a:cubicBezTo>
                    <a:pt x="2649" y="0"/>
                    <a:pt x="2449" y="136"/>
                    <a:pt x="2382" y="357"/>
                  </a:cubicBezTo>
                  <a:lnTo>
                    <a:pt x="84" y="7489"/>
                  </a:lnTo>
                  <a:cubicBezTo>
                    <a:pt x="1" y="7751"/>
                    <a:pt x="143" y="8037"/>
                    <a:pt x="417" y="8120"/>
                  </a:cubicBezTo>
                  <a:cubicBezTo>
                    <a:pt x="470" y="8139"/>
                    <a:pt x="524" y="8148"/>
                    <a:pt x="577" y="8148"/>
                  </a:cubicBezTo>
                  <a:cubicBezTo>
                    <a:pt x="786" y="8148"/>
                    <a:pt x="982" y="8008"/>
                    <a:pt x="1048" y="7799"/>
                  </a:cubicBezTo>
                  <a:lnTo>
                    <a:pt x="3346" y="667"/>
                  </a:lnTo>
                  <a:cubicBezTo>
                    <a:pt x="3430" y="393"/>
                    <a:pt x="3287" y="119"/>
                    <a:pt x="3013" y="24"/>
                  </a:cubicBezTo>
                  <a:cubicBezTo>
                    <a:pt x="2963" y="8"/>
                    <a:pt x="2911" y="0"/>
                    <a:pt x="28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3"/>
            <p:cNvSpPr/>
            <p:nvPr/>
          </p:nvSpPr>
          <p:spPr>
            <a:xfrm>
              <a:off x="3921025" y="2837675"/>
              <a:ext cx="85450" cy="203750"/>
            </a:xfrm>
            <a:custGeom>
              <a:rect b="b" l="l" r="r" t="t"/>
              <a:pathLst>
                <a:path extrusionOk="0" h="8150" w="3418">
                  <a:moveTo>
                    <a:pt x="2860" y="1"/>
                  </a:moveTo>
                  <a:cubicBezTo>
                    <a:pt x="2648" y="1"/>
                    <a:pt x="2449" y="137"/>
                    <a:pt x="2381" y="358"/>
                  </a:cubicBezTo>
                  <a:lnTo>
                    <a:pt x="83" y="7490"/>
                  </a:lnTo>
                  <a:cubicBezTo>
                    <a:pt x="0" y="7752"/>
                    <a:pt x="143" y="8037"/>
                    <a:pt x="417" y="8121"/>
                  </a:cubicBezTo>
                  <a:cubicBezTo>
                    <a:pt x="470" y="8140"/>
                    <a:pt x="524" y="8149"/>
                    <a:pt x="577" y="8149"/>
                  </a:cubicBezTo>
                  <a:cubicBezTo>
                    <a:pt x="786" y="8149"/>
                    <a:pt x="981" y="8008"/>
                    <a:pt x="1048" y="7799"/>
                  </a:cubicBezTo>
                  <a:lnTo>
                    <a:pt x="3346" y="667"/>
                  </a:lnTo>
                  <a:cubicBezTo>
                    <a:pt x="3417" y="394"/>
                    <a:pt x="3274" y="120"/>
                    <a:pt x="3012" y="25"/>
                  </a:cubicBezTo>
                  <a:cubicBezTo>
                    <a:pt x="2962" y="9"/>
                    <a:pt x="2911" y="1"/>
                    <a:pt x="2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3"/>
            <p:cNvSpPr/>
            <p:nvPr/>
          </p:nvSpPr>
          <p:spPr>
            <a:xfrm>
              <a:off x="4013575" y="2867450"/>
              <a:ext cx="85450" cy="203725"/>
            </a:xfrm>
            <a:custGeom>
              <a:rect b="b" l="l" r="r" t="t"/>
              <a:pathLst>
                <a:path extrusionOk="0" h="8149" w="3418">
                  <a:moveTo>
                    <a:pt x="2868" y="1"/>
                  </a:moveTo>
                  <a:cubicBezTo>
                    <a:pt x="2649" y="1"/>
                    <a:pt x="2449" y="136"/>
                    <a:pt x="2382" y="358"/>
                  </a:cubicBezTo>
                  <a:lnTo>
                    <a:pt x="84" y="7489"/>
                  </a:lnTo>
                  <a:cubicBezTo>
                    <a:pt x="1" y="7751"/>
                    <a:pt x="144" y="8037"/>
                    <a:pt x="418" y="8120"/>
                  </a:cubicBezTo>
                  <a:cubicBezTo>
                    <a:pt x="471" y="8140"/>
                    <a:pt x="524" y="8149"/>
                    <a:pt x="578" y="8149"/>
                  </a:cubicBezTo>
                  <a:cubicBezTo>
                    <a:pt x="787" y="8149"/>
                    <a:pt x="985" y="8008"/>
                    <a:pt x="1061" y="7799"/>
                  </a:cubicBezTo>
                  <a:lnTo>
                    <a:pt x="3347" y="667"/>
                  </a:lnTo>
                  <a:cubicBezTo>
                    <a:pt x="3418" y="393"/>
                    <a:pt x="3287" y="119"/>
                    <a:pt x="3025" y="24"/>
                  </a:cubicBezTo>
                  <a:cubicBezTo>
                    <a:pt x="2973" y="8"/>
                    <a:pt x="2919" y="1"/>
                    <a:pt x="28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3"/>
            <p:cNvSpPr/>
            <p:nvPr/>
          </p:nvSpPr>
          <p:spPr>
            <a:xfrm>
              <a:off x="3874275" y="2822800"/>
              <a:ext cx="86050" cy="203725"/>
            </a:xfrm>
            <a:custGeom>
              <a:rect b="b" l="l" r="r" t="t"/>
              <a:pathLst>
                <a:path extrusionOk="0" h="8149" w="3442">
                  <a:moveTo>
                    <a:pt x="2873" y="1"/>
                  </a:moveTo>
                  <a:cubicBezTo>
                    <a:pt x="2660" y="1"/>
                    <a:pt x="2459" y="136"/>
                    <a:pt x="2382" y="358"/>
                  </a:cubicBezTo>
                  <a:lnTo>
                    <a:pt x="96" y="7489"/>
                  </a:lnTo>
                  <a:cubicBezTo>
                    <a:pt x="1" y="7751"/>
                    <a:pt x="156" y="8037"/>
                    <a:pt x="417" y="8120"/>
                  </a:cubicBezTo>
                  <a:cubicBezTo>
                    <a:pt x="473" y="8140"/>
                    <a:pt x="529" y="8149"/>
                    <a:pt x="583" y="8149"/>
                  </a:cubicBezTo>
                  <a:cubicBezTo>
                    <a:pt x="799" y="8149"/>
                    <a:pt x="994" y="8008"/>
                    <a:pt x="1060" y="7799"/>
                  </a:cubicBezTo>
                  <a:lnTo>
                    <a:pt x="3358" y="667"/>
                  </a:lnTo>
                  <a:cubicBezTo>
                    <a:pt x="3442" y="393"/>
                    <a:pt x="3299" y="96"/>
                    <a:pt x="3025" y="24"/>
                  </a:cubicBezTo>
                  <a:cubicBezTo>
                    <a:pt x="2975" y="8"/>
                    <a:pt x="2924" y="1"/>
                    <a:pt x="28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3"/>
            <p:cNvSpPr/>
            <p:nvPr/>
          </p:nvSpPr>
          <p:spPr>
            <a:xfrm>
              <a:off x="4198725" y="2927425"/>
              <a:ext cx="85750" cy="203625"/>
            </a:xfrm>
            <a:custGeom>
              <a:rect b="b" l="l" r="r" t="t"/>
              <a:pathLst>
                <a:path extrusionOk="0" h="8145" w="3430">
                  <a:moveTo>
                    <a:pt x="2859" y="1"/>
                  </a:moveTo>
                  <a:cubicBezTo>
                    <a:pt x="2651" y="1"/>
                    <a:pt x="2457" y="135"/>
                    <a:pt x="2382" y="352"/>
                  </a:cubicBezTo>
                  <a:lnTo>
                    <a:pt x="96" y="7484"/>
                  </a:lnTo>
                  <a:cubicBezTo>
                    <a:pt x="1" y="7745"/>
                    <a:pt x="155" y="8031"/>
                    <a:pt x="417" y="8115"/>
                  </a:cubicBezTo>
                  <a:cubicBezTo>
                    <a:pt x="475" y="8135"/>
                    <a:pt x="533" y="8144"/>
                    <a:pt x="589" y="8144"/>
                  </a:cubicBezTo>
                  <a:cubicBezTo>
                    <a:pt x="802" y="8144"/>
                    <a:pt x="994" y="8009"/>
                    <a:pt x="1060" y="7793"/>
                  </a:cubicBezTo>
                  <a:lnTo>
                    <a:pt x="3358" y="661"/>
                  </a:lnTo>
                  <a:cubicBezTo>
                    <a:pt x="3430" y="376"/>
                    <a:pt x="3275" y="102"/>
                    <a:pt x="3025" y="30"/>
                  </a:cubicBezTo>
                  <a:cubicBezTo>
                    <a:pt x="2970" y="10"/>
                    <a:pt x="2914" y="1"/>
                    <a:pt x="2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3"/>
            <p:cNvSpPr/>
            <p:nvPr/>
          </p:nvSpPr>
          <p:spPr>
            <a:xfrm>
              <a:off x="4106150" y="2897225"/>
              <a:ext cx="85450" cy="203725"/>
            </a:xfrm>
            <a:custGeom>
              <a:rect b="b" l="l" r="r" t="t"/>
              <a:pathLst>
                <a:path extrusionOk="0" h="8149" w="3418">
                  <a:moveTo>
                    <a:pt x="2868" y="0"/>
                  </a:moveTo>
                  <a:cubicBezTo>
                    <a:pt x="2653" y="0"/>
                    <a:pt x="2459" y="136"/>
                    <a:pt x="2382" y="357"/>
                  </a:cubicBezTo>
                  <a:lnTo>
                    <a:pt x="96" y="7489"/>
                  </a:lnTo>
                  <a:cubicBezTo>
                    <a:pt x="1" y="7751"/>
                    <a:pt x="156" y="8037"/>
                    <a:pt x="417" y="8120"/>
                  </a:cubicBezTo>
                  <a:cubicBezTo>
                    <a:pt x="473" y="8139"/>
                    <a:pt x="528" y="8148"/>
                    <a:pt x="582" y="8148"/>
                  </a:cubicBezTo>
                  <a:cubicBezTo>
                    <a:pt x="795" y="8148"/>
                    <a:pt x="984" y="8008"/>
                    <a:pt x="1060" y="7799"/>
                  </a:cubicBezTo>
                  <a:lnTo>
                    <a:pt x="3346" y="667"/>
                  </a:lnTo>
                  <a:cubicBezTo>
                    <a:pt x="3418" y="393"/>
                    <a:pt x="3287" y="119"/>
                    <a:pt x="3025" y="24"/>
                  </a:cubicBezTo>
                  <a:cubicBezTo>
                    <a:pt x="2972" y="8"/>
                    <a:pt x="2920" y="0"/>
                    <a:pt x="28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3"/>
            <p:cNvSpPr/>
            <p:nvPr/>
          </p:nvSpPr>
          <p:spPr>
            <a:xfrm>
              <a:off x="4059725" y="2882325"/>
              <a:ext cx="86050" cy="203750"/>
            </a:xfrm>
            <a:custGeom>
              <a:rect b="b" l="l" r="r" t="t"/>
              <a:pathLst>
                <a:path extrusionOk="0" h="8150" w="3442">
                  <a:moveTo>
                    <a:pt x="2867" y="1"/>
                  </a:moveTo>
                  <a:cubicBezTo>
                    <a:pt x="2648" y="1"/>
                    <a:pt x="2449" y="137"/>
                    <a:pt x="2382" y="358"/>
                  </a:cubicBezTo>
                  <a:lnTo>
                    <a:pt x="84" y="7490"/>
                  </a:lnTo>
                  <a:cubicBezTo>
                    <a:pt x="0" y="7752"/>
                    <a:pt x="143" y="8037"/>
                    <a:pt x="417" y="8121"/>
                  </a:cubicBezTo>
                  <a:cubicBezTo>
                    <a:pt x="470" y="8140"/>
                    <a:pt x="524" y="8149"/>
                    <a:pt x="577" y="8149"/>
                  </a:cubicBezTo>
                  <a:cubicBezTo>
                    <a:pt x="787" y="8149"/>
                    <a:pt x="984" y="8008"/>
                    <a:pt x="1060" y="7799"/>
                  </a:cubicBezTo>
                  <a:lnTo>
                    <a:pt x="3346" y="667"/>
                  </a:lnTo>
                  <a:cubicBezTo>
                    <a:pt x="3441" y="394"/>
                    <a:pt x="3286" y="120"/>
                    <a:pt x="3025" y="24"/>
                  </a:cubicBezTo>
                  <a:cubicBezTo>
                    <a:pt x="2972" y="8"/>
                    <a:pt x="2919" y="1"/>
                    <a:pt x="28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3"/>
            <p:cNvSpPr/>
            <p:nvPr/>
          </p:nvSpPr>
          <p:spPr>
            <a:xfrm>
              <a:off x="4152300" y="2912100"/>
              <a:ext cx="86050" cy="203725"/>
            </a:xfrm>
            <a:custGeom>
              <a:rect b="b" l="l" r="r" t="t"/>
              <a:pathLst>
                <a:path extrusionOk="0" h="8149" w="3442">
                  <a:moveTo>
                    <a:pt x="2867" y="0"/>
                  </a:moveTo>
                  <a:cubicBezTo>
                    <a:pt x="2648" y="0"/>
                    <a:pt x="2449" y="136"/>
                    <a:pt x="2381" y="357"/>
                  </a:cubicBezTo>
                  <a:lnTo>
                    <a:pt x="84" y="7489"/>
                  </a:lnTo>
                  <a:cubicBezTo>
                    <a:pt x="0" y="7751"/>
                    <a:pt x="155" y="8037"/>
                    <a:pt x="417" y="8120"/>
                  </a:cubicBezTo>
                  <a:cubicBezTo>
                    <a:pt x="470" y="8140"/>
                    <a:pt x="524" y="8149"/>
                    <a:pt x="577" y="8149"/>
                  </a:cubicBezTo>
                  <a:cubicBezTo>
                    <a:pt x="787" y="8149"/>
                    <a:pt x="984" y="8008"/>
                    <a:pt x="1060" y="7799"/>
                  </a:cubicBezTo>
                  <a:lnTo>
                    <a:pt x="3346" y="667"/>
                  </a:lnTo>
                  <a:cubicBezTo>
                    <a:pt x="3441" y="393"/>
                    <a:pt x="3286" y="119"/>
                    <a:pt x="3024" y="24"/>
                  </a:cubicBezTo>
                  <a:cubicBezTo>
                    <a:pt x="2972" y="8"/>
                    <a:pt x="2919" y="0"/>
                    <a:pt x="28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3"/>
            <p:cNvSpPr/>
            <p:nvPr/>
          </p:nvSpPr>
          <p:spPr>
            <a:xfrm>
              <a:off x="5701600" y="3369000"/>
              <a:ext cx="391425" cy="131575"/>
            </a:xfrm>
            <a:custGeom>
              <a:rect b="b" l="l" r="r" t="t"/>
              <a:pathLst>
                <a:path extrusionOk="0" h="5263" w="15657">
                  <a:moveTo>
                    <a:pt x="2370" y="0"/>
                  </a:moveTo>
                  <a:cubicBezTo>
                    <a:pt x="2012" y="1024"/>
                    <a:pt x="1024" y="1667"/>
                    <a:pt x="0" y="1667"/>
                  </a:cubicBezTo>
                  <a:lnTo>
                    <a:pt x="8037" y="4251"/>
                  </a:lnTo>
                  <a:lnTo>
                    <a:pt x="6763" y="2977"/>
                  </a:lnTo>
                  <a:lnTo>
                    <a:pt x="13871" y="5263"/>
                  </a:lnTo>
                  <a:lnTo>
                    <a:pt x="11668" y="3667"/>
                  </a:lnTo>
                  <a:lnTo>
                    <a:pt x="15359" y="4858"/>
                  </a:lnTo>
                  <a:lnTo>
                    <a:pt x="15657" y="3918"/>
                  </a:lnTo>
                  <a:lnTo>
                    <a:pt x="15657" y="3918"/>
                  </a:lnTo>
                  <a:cubicBezTo>
                    <a:pt x="15439" y="3979"/>
                    <a:pt x="15215" y="4012"/>
                    <a:pt x="14989" y="4012"/>
                  </a:cubicBezTo>
                  <a:cubicBezTo>
                    <a:pt x="14734" y="4012"/>
                    <a:pt x="14475" y="3970"/>
                    <a:pt x="14216" y="3882"/>
                  </a:cubicBezTo>
                  <a:cubicBezTo>
                    <a:pt x="13169" y="3537"/>
                    <a:pt x="12502" y="2584"/>
                    <a:pt x="12490" y="1548"/>
                  </a:cubicBezTo>
                  <a:lnTo>
                    <a:pt x="9049" y="2870"/>
                  </a:lnTo>
                  <a:lnTo>
                    <a:pt x="4477" y="2001"/>
                  </a:lnTo>
                  <a:lnTo>
                    <a:pt x="23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3"/>
            <p:cNvSpPr/>
            <p:nvPr/>
          </p:nvSpPr>
          <p:spPr>
            <a:xfrm>
              <a:off x="3828150" y="2807925"/>
              <a:ext cx="85750" cy="203725"/>
            </a:xfrm>
            <a:custGeom>
              <a:rect b="b" l="l" r="r" t="t"/>
              <a:pathLst>
                <a:path extrusionOk="0" h="8149" w="3430">
                  <a:moveTo>
                    <a:pt x="2873" y="0"/>
                  </a:moveTo>
                  <a:cubicBezTo>
                    <a:pt x="2660" y="0"/>
                    <a:pt x="2459" y="136"/>
                    <a:pt x="2382" y="357"/>
                  </a:cubicBezTo>
                  <a:lnTo>
                    <a:pt x="96" y="7489"/>
                  </a:lnTo>
                  <a:cubicBezTo>
                    <a:pt x="0" y="7751"/>
                    <a:pt x="155" y="8037"/>
                    <a:pt x="417" y="8120"/>
                  </a:cubicBezTo>
                  <a:cubicBezTo>
                    <a:pt x="472" y="8139"/>
                    <a:pt x="528" y="8148"/>
                    <a:pt x="583" y="8148"/>
                  </a:cubicBezTo>
                  <a:cubicBezTo>
                    <a:pt x="798" y="8148"/>
                    <a:pt x="993" y="8008"/>
                    <a:pt x="1060" y="7799"/>
                  </a:cubicBezTo>
                  <a:lnTo>
                    <a:pt x="3358" y="667"/>
                  </a:lnTo>
                  <a:cubicBezTo>
                    <a:pt x="3429" y="381"/>
                    <a:pt x="3275" y="95"/>
                    <a:pt x="3024" y="24"/>
                  </a:cubicBezTo>
                  <a:cubicBezTo>
                    <a:pt x="2974" y="8"/>
                    <a:pt x="2923" y="0"/>
                    <a:pt x="28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3"/>
            <p:cNvSpPr/>
            <p:nvPr/>
          </p:nvSpPr>
          <p:spPr>
            <a:xfrm>
              <a:off x="5658725" y="3308975"/>
              <a:ext cx="87550" cy="78275"/>
            </a:xfrm>
            <a:custGeom>
              <a:rect b="b" l="l" r="r" t="t"/>
              <a:pathLst>
                <a:path extrusionOk="0" h="3131" w="3502">
                  <a:moveTo>
                    <a:pt x="1839" y="758"/>
                  </a:moveTo>
                  <a:cubicBezTo>
                    <a:pt x="1920" y="758"/>
                    <a:pt x="2003" y="770"/>
                    <a:pt x="2084" y="794"/>
                  </a:cubicBezTo>
                  <a:cubicBezTo>
                    <a:pt x="2537" y="937"/>
                    <a:pt x="2775" y="1401"/>
                    <a:pt x="2644" y="1854"/>
                  </a:cubicBezTo>
                  <a:cubicBezTo>
                    <a:pt x="2518" y="2213"/>
                    <a:pt x="2186" y="2437"/>
                    <a:pt x="1829" y="2437"/>
                  </a:cubicBezTo>
                  <a:cubicBezTo>
                    <a:pt x="1748" y="2437"/>
                    <a:pt x="1666" y="2426"/>
                    <a:pt x="1584" y="2401"/>
                  </a:cubicBezTo>
                  <a:cubicBezTo>
                    <a:pt x="1132" y="2247"/>
                    <a:pt x="882" y="1770"/>
                    <a:pt x="1037" y="1342"/>
                  </a:cubicBezTo>
                  <a:cubicBezTo>
                    <a:pt x="1153" y="983"/>
                    <a:pt x="1483" y="758"/>
                    <a:pt x="1839" y="758"/>
                  </a:cubicBezTo>
                  <a:close/>
                  <a:moveTo>
                    <a:pt x="1744" y="1"/>
                  </a:moveTo>
                  <a:cubicBezTo>
                    <a:pt x="1085" y="1"/>
                    <a:pt x="473" y="431"/>
                    <a:pt x="263" y="1092"/>
                  </a:cubicBezTo>
                  <a:cubicBezTo>
                    <a:pt x="1" y="1913"/>
                    <a:pt x="453" y="2782"/>
                    <a:pt x="1275" y="3056"/>
                  </a:cubicBezTo>
                  <a:cubicBezTo>
                    <a:pt x="1430" y="3107"/>
                    <a:pt x="1589" y="3131"/>
                    <a:pt x="1745" y="3131"/>
                  </a:cubicBezTo>
                  <a:cubicBezTo>
                    <a:pt x="2401" y="3131"/>
                    <a:pt x="3018" y="2708"/>
                    <a:pt x="3239" y="2044"/>
                  </a:cubicBezTo>
                  <a:cubicBezTo>
                    <a:pt x="3501" y="1223"/>
                    <a:pt x="3037" y="342"/>
                    <a:pt x="2227" y="80"/>
                  </a:cubicBezTo>
                  <a:cubicBezTo>
                    <a:pt x="2067" y="26"/>
                    <a:pt x="1904" y="1"/>
                    <a:pt x="1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3"/>
            <p:cNvSpPr/>
            <p:nvPr/>
          </p:nvSpPr>
          <p:spPr>
            <a:xfrm>
              <a:off x="6032875" y="3367700"/>
              <a:ext cx="87250" cy="78300"/>
            </a:xfrm>
            <a:custGeom>
              <a:rect b="b" l="l" r="r" t="t"/>
              <a:pathLst>
                <a:path extrusionOk="0" h="3132" w="3490">
                  <a:moveTo>
                    <a:pt x="1834" y="743"/>
                  </a:moveTo>
                  <a:cubicBezTo>
                    <a:pt x="1917" y="743"/>
                    <a:pt x="2001" y="754"/>
                    <a:pt x="2084" y="779"/>
                  </a:cubicBezTo>
                  <a:cubicBezTo>
                    <a:pt x="2525" y="933"/>
                    <a:pt x="2763" y="1386"/>
                    <a:pt x="2632" y="1838"/>
                  </a:cubicBezTo>
                  <a:cubicBezTo>
                    <a:pt x="2525" y="2197"/>
                    <a:pt x="2189" y="2422"/>
                    <a:pt x="1824" y="2422"/>
                  </a:cubicBezTo>
                  <a:cubicBezTo>
                    <a:pt x="1741" y="2422"/>
                    <a:pt x="1656" y="2410"/>
                    <a:pt x="1573" y="2386"/>
                  </a:cubicBezTo>
                  <a:cubicBezTo>
                    <a:pt x="1132" y="2255"/>
                    <a:pt x="894" y="1779"/>
                    <a:pt x="1025" y="1326"/>
                  </a:cubicBezTo>
                  <a:cubicBezTo>
                    <a:pt x="1141" y="967"/>
                    <a:pt x="1471" y="743"/>
                    <a:pt x="1834" y="743"/>
                  </a:cubicBezTo>
                  <a:close/>
                  <a:moveTo>
                    <a:pt x="1734" y="1"/>
                  </a:moveTo>
                  <a:cubicBezTo>
                    <a:pt x="1074" y="1"/>
                    <a:pt x="462" y="417"/>
                    <a:pt x="251" y="1088"/>
                  </a:cubicBezTo>
                  <a:cubicBezTo>
                    <a:pt x="1" y="1910"/>
                    <a:pt x="441" y="2791"/>
                    <a:pt x="1263" y="3053"/>
                  </a:cubicBezTo>
                  <a:cubicBezTo>
                    <a:pt x="1423" y="3106"/>
                    <a:pt x="1586" y="3132"/>
                    <a:pt x="1745" y="3132"/>
                  </a:cubicBezTo>
                  <a:cubicBezTo>
                    <a:pt x="2401" y="3132"/>
                    <a:pt x="3007" y="2702"/>
                    <a:pt x="3227" y="2041"/>
                  </a:cubicBezTo>
                  <a:cubicBezTo>
                    <a:pt x="3489" y="1231"/>
                    <a:pt x="3037" y="350"/>
                    <a:pt x="2215" y="76"/>
                  </a:cubicBezTo>
                  <a:cubicBezTo>
                    <a:pt x="2055" y="25"/>
                    <a:pt x="189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3"/>
            <p:cNvSpPr/>
            <p:nvPr/>
          </p:nvSpPr>
          <p:spPr>
            <a:xfrm>
              <a:off x="3361725" y="2784400"/>
              <a:ext cx="467050" cy="161950"/>
            </a:xfrm>
            <a:custGeom>
              <a:rect b="b" l="l" r="r" t="t"/>
              <a:pathLst>
                <a:path extrusionOk="0" h="6478" w="18682">
                  <a:moveTo>
                    <a:pt x="1417" y="1"/>
                  </a:moveTo>
                  <a:lnTo>
                    <a:pt x="3346" y="1203"/>
                  </a:lnTo>
                  <a:lnTo>
                    <a:pt x="0" y="131"/>
                  </a:lnTo>
                  <a:lnTo>
                    <a:pt x="417" y="691"/>
                  </a:lnTo>
                  <a:lnTo>
                    <a:pt x="18395" y="6478"/>
                  </a:lnTo>
                  <a:lnTo>
                    <a:pt x="18681" y="5573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3"/>
            <p:cNvSpPr/>
            <p:nvPr/>
          </p:nvSpPr>
          <p:spPr>
            <a:xfrm>
              <a:off x="3280450" y="2667125"/>
              <a:ext cx="573925" cy="236375"/>
            </a:xfrm>
            <a:custGeom>
              <a:rect b="b" l="l" r="r" t="t"/>
              <a:pathLst>
                <a:path extrusionOk="0" h="9455" w="22957">
                  <a:moveTo>
                    <a:pt x="870" y="0"/>
                  </a:moveTo>
                  <a:cubicBezTo>
                    <a:pt x="537" y="751"/>
                    <a:pt x="239" y="1524"/>
                    <a:pt x="1" y="2310"/>
                  </a:cubicBezTo>
                  <a:lnTo>
                    <a:pt x="22194" y="9454"/>
                  </a:lnTo>
                  <a:lnTo>
                    <a:pt x="22408" y="8799"/>
                  </a:lnTo>
                  <a:lnTo>
                    <a:pt x="16372" y="6585"/>
                  </a:lnTo>
                  <a:lnTo>
                    <a:pt x="18015" y="6644"/>
                  </a:lnTo>
                  <a:lnTo>
                    <a:pt x="14967" y="5120"/>
                  </a:lnTo>
                  <a:lnTo>
                    <a:pt x="22789" y="7632"/>
                  </a:lnTo>
                  <a:lnTo>
                    <a:pt x="22956" y="7120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3"/>
            <p:cNvSpPr/>
            <p:nvPr/>
          </p:nvSpPr>
          <p:spPr>
            <a:xfrm>
              <a:off x="3141450" y="2601050"/>
              <a:ext cx="151225" cy="166400"/>
            </a:xfrm>
            <a:custGeom>
              <a:rect b="b" l="l" r="r" t="t"/>
              <a:pathLst>
                <a:path extrusionOk="0" h="6656" w="6049">
                  <a:moveTo>
                    <a:pt x="2370" y="0"/>
                  </a:moveTo>
                  <a:cubicBezTo>
                    <a:pt x="1596" y="643"/>
                    <a:pt x="1" y="5560"/>
                    <a:pt x="251" y="6549"/>
                  </a:cubicBezTo>
                  <a:lnTo>
                    <a:pt x="596" y="6656"/>
                  </a:lnTo>
                  <a:cubicBezTo>
                    <a:pt x="632" y="6013"/>
                    <a:pt x="798" y="4548"/>
                    <a:pt x="1322" y="3560"/>
                  </a:cubicBezTo>
                  <a:lnTo>
                    <a:pt x="2072" y="5620"/>
                  </a:lnTo>
                  <a:lnTo>
                    <a:pt x="2584" y="4941"/>
                  </a:lnTo>
                  <a:lnTo>
                    <a:pt x="2858" y="6442"/>
                  </a:lnTo>
                  <a:lnTo>
                    <a:pt x="4668" y="4548"/>
                  </a:lnTo>
                  <a:cubicBezTo>
                    <a:pt x="5025" y="3394"/>
                    <a:pt x="5489" y="2262"/>
                    <a:pt x="6049" y="1179"/>
                  </a:cubicBezTo>
                  <a:lnTo>
                    <a:pt x="23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3"/>
            <p:cNvSpPr/>
            <p:nvPr/>
          </p:nvSpPr>
          <p:spPr>
            <a:xfrm>
              <a:off x="4244875" y="2942325"/>
              <a:ext cx="86025" cy="203600"/>
            </a:xfrm>
            <a:custGeom>
              <a:rect b="b" l="l" r="r" t="t"/>
              <a:pathLst>
                <a:path extrusionOk="0" h="8144" w="3441">
                  <a:moveTo>
                    <a:pt x="2858" y="0"/>
                  </a:moveTo>
                  <a:cubicBezTo>
                    <a:pt x="2651" y="0"/>
                    <a:pt x="2457" y="135"/>
                    <a:pt x="2381" y="351"/>
                  </a:cubicBezTo>
                  <a:lnTo>
                    <a:pt x="95" y="7483"/>
                  </a:lnTo>
                  <a:cubicBezTo>
                    <a:pt x="0" y="7745"/>
                    <a:pt x="155" y="8031"/>
                    <a:pt x="417" y="8114"/>
                  </a:cubicBezTo>
                  <a:cubicBezTo>
                    <a:pt x="474" y="8134"/>
                    <a:pt x="532" y="8143"/>
                    <a:pt x="589" y="8143"/>
                  </a:cubicBezTo>
                  <a:cubicBezTo>
                    <a:pt x="802" y="8143"/>
                    <a:pt x="994" y="8009"/>
                    <a:pt x="1060" y="7792"/>
                  </a:cubicBezTo>
                  <a:lnTo>
                    <a:pt x="3358" y="661"/>
                  </a:lnTo>
                  <a:cubicBezTo>
                    <a:pt x="3441" y="399"/>
                    <a:pt x="3298" y="101"/>
                    <a:pt x="3024" y="30"/>
                  </a:cubicBezTo>
                  <a:cubicBezTo>
                    <a:pt x="2969" y="10"/>
                    <a:pt x="2913" y="0"/>
                    <a:pt x="28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3"/>
            <p:cNvSpPr/>
            <p:nvPr/>
          </p:nvSpPr>
          <p:spPr>
            <a:xfrm>
              <a:off x="4615450" y="3061700"/>
              <a:ext cx="86050" cy="203725"/>
            </a:xfrm>
            <a:custGeom>
              <a:rect b="b" l="l" r="r" t="t"/>
              <a:pathLst>
                <a:path extrusionOk="0" h="8149" w="3442">
                  <a:moveTo>
                    <a:pt x="2865" y="1"/>
                  </a:moveTo>
                  <a:cubicBezTo>
                    <a:pt x="2655" y="1"/>
                    <a:pt x="2458" y="141"/>
                    <a:pt x="2382" y="350"/>
                  </a:cubicBezTo>
                  <a:lnTo>
                    <a:pt x="96" y="7482"/>
                  </a:lnTo>
                  <a:cubicBezTo>
                    <a:pt x="0" y="7756"/>
                    <a:pt x="155" y="8030"/>
                    <a:pt x="417" y="8125"/>
                  </a:cubicBezTo>
                  <a:cubicBezTo>
                    <a:pt x="470" y="8141"/>
                    <a:pt x="523" y="8149"/>
                    <a:pt x="575" y="8149"/>
                  </a:cubicBezTo>
                  <a:cubicBezTo>
                    <a:pt x="793" y="8149"/>
                    <a:pt x="993" y="8013"/>
                    <a:pt x="1060" y="7792"/>
                  </a:cubicBezTo>
                  <a:lnTo>
                    <a:pt x="3358" y="660"/>
                  </a:lnTo>
                  <a:cubicBezTo>
                    <a:pt x="3441" y="386"/>
                    <a:pt x="3286" y="100"/>
                    <a:pt x="3025" y="29"/>
                  </a:cubicBezTo>
                  <a:cubicBezTo>
                    <a:pt x="2972" y="10"/>
                    <a:pt x="2918" y="1"/>
                    <a:pt x="28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3"/>
            <p:cNvSpPr/>
            <p:nvPr/>
          </p:nvSpPr>
          <p:spPr>
            <a:xfrm>
              <a:off x="4959825" y="3369300"/>
              <a:ext cx="100050" cy="88125"/>
            </a:xfrm>
            <a:custGeom>
              <a:rect b="b" l="l" r="r" t="t"/>
              <a:pathLst>
                <a:path extrusionOk="0" h="3525" w="4002">
                  <a:moveTo>
                    <a:pt x="2477" y="0"/>
                  </a:moveTo>
                  <a:lnTo>
                    <a:pt x="1870" y="1905"/>
                  </a:lnTo>
                  <a:lnTo>
                    <a:pt x="1561" y="548"/>
                  </a:lnTo>
                  <a:lnTo>
                    <a:pt x="810" y="1786"/>
                  </a:lnTo>
                  <a:lnTo>
                    <a:pt x="572" y="715"/>
                  </a:lnTo>
                  <a:lnTo>
                    <a:pt x="1" y="2548"/>
                  </a:lnTo>
                  <a:lnTo>
                    <a:pt x="3013" y="3525"/>
                  </a:lnTo>
                  <a:lnTo>
                    <a:pt x="4001" y="488"/>
                  </a:lnTo>
                  <a:lnTo>
                    <a:pt x="24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3"/>
            <p:cNvSpPr/>
            <p:nvPr/>
          </p:nvSpPr>
          <p:spPr>
            <a:xfrm>
              <a:off x="4682125" y="3061525"/>
              <a:ext cx="151225" cy="197375"/>
            </a:xfrm>
            <a:custGeom>
              <a:rect b="b" l="l" r="r" t="t"/>
              <a:pathLst>
                <a:path extrusionOk="0" h="7895" w="6049">
                  <a:moveTo>
                    <a:pt x="2358" y="0"/>
                  </a:moveTo>
                  <a:cubicBezTo>
                    <a:pt x="1786" y="572"/>
                    <a:pt x="691" y="3560"/>
                    <a:pt x="0" y="6001"/>
                  </a:cubicBezTo>
                  <a:lnTo>
                    <a:pt x="405" y="7751"/>
                  </a:lnTo>
                  <a:lnTo>
                    <a:pt x="2239" y="4453"/>
                  </a:lnTo>
                  <a:lnTo>
                    <a:pt x="1965" y="6906"/>
                  </a:lnTo>
                  <a:lnTo>
                    <a:pt x="1965" y="6906"/>
                  </a:lnTo>
                  <a:lnTo>
                    <a:pt x="2846" y="5834"/>
                  </a:lnTo>
                  <a:lnTo>
                    <a:pt x="2894" y="7894"/>
                  </a:lnTo>
                  <a:lnTo>
                    <a:pt x="3906" y="6918"/>
                  </a:lnTo>
                  <a:cubicBezTo>
                    <a:pt x="4025" y="6489"/>
                    <a:pt x="4156" y="6060"/>
                    <a:pt x="4287" y="5644"/>
                  </a:cubicBezTo>
                  <a:cubicBezTo>
                    <a:pt x="4775" y="4120"/>
                    <a:pt x="5358" y="2631"/>
                    <a:pt x="6049" y="1191"/>
                  </a:cubicBezTo>
                  <a:lnTo>
                    <a:pt x="23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3"/>
            <p:cNvSpPr/>
            <p:nvPr/>
          </p:nvSpPr>
          <p:spPr>
            <a:xfrm>
              <a:off x="4798200" y="3124025"/>
              <a:ext cx="96175" cy="131875"/>
            </a:xfrm>
            <a:custGeom>
              <a:rect b="b" l="l" r="r" t="t"/>
              <a:pathLst>
                <a:path extrusionOk="0" h="5275" w="3847">
                  <a:moveTo>
                    <a:pt x="1834" y="1"/>
                  </a:moveTo>
                  <a:cubicBezTo>
                    <a:pt x="1084" y="1715"/>
                    <a:pt x="477" y="3477"/>
                    <a:pt x="1" y="5275"/>
                  </a:cubicBezTo>
                  <a:lnTo>
                    <a:pt x="2799" y="5084"/>
                  </a:lnTo>
                  <a:lnTo>
                    <a:pt x="3846" y="1846"/>
                  </a:lnTo>
                  <a:lnTo>
                    <a:pt x="18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3"/>
            <p:cNvSpPr/>
            <p:nvPr/>
          </p:nvSpPr>
          <p:spPr>
            <a:xfrm>
              <a:off x="5901325" y="3714200"/>
              <a:ext cx="87525" cy="78300"/>
            </a:xfrm>
            <a:custGeom>
              <a:rect b="b" l="l" r="r" t="t"/>
              <a:pathLst>
                <a:path extrusionOk="0" h="3132" w="3501">
                  <a:moveTo>
                    <a:pt x="1839" y="742"/>
                  </a:moveTo>
                  <a:cubicBezTo>
                    <a:pt x="1920" y="742"/>
                    <a:pt x="2002" y="753"/>
                    <a:pt x="2084" y="777"/>
                  </a:cubicBezTo>
                  <a:cubicBezTo>
                    <a:pt x="2536" y="920"/>
                    <a:pt x="2786" y="1397"/>
                    <a:pt x="2644" y="1837"/>
                  </a:cubicBezTo>
                  <a:cubicBezTo>
                    <a:pt x="2517" y="2196"/>
                    <a:pt x="2186" y="2421"/>
                    <a:pt x="1829" y="2421"/>
                  </a:cubicBezTo>
                  <a:cubicBezTo>
                    <a:pt x="1748" y="2421"/>
                    <a:pt x="1665" y="2409"/>
                    <a:pt x="1584" y="2385"/>
                  </a:cubicBezTo>
                  <a:cubicBezTo>
                    <a:pt x="1131" y="2230"/>
                    <a:pt x="893" y="1778"/>
                    <a:pt x="1036" y="1325"/>
                  </a:cubicBezTo>
                  <a:cubicBezTo>
                    <a:pt x="1153" y="966"/>
                    <a:pt x="1482" y="742"/>
                    <a:pt x="1839" y="742"/>
                  </a:cubicBezTo>
                  <a:close/>
                  <a:moveTo>
                    <a:pt x="1763" y="1"/>
                  </a:moveTo>
                  <a:cubicBezTo>
                    <a:pt x="1101" y="1"/>
                    <a:pt x="486" y="423"/>
                    <a:pt x="274" y="1087"/>
                  </a:cubicBezTo>
                  <a:cubicBezTo>
                    <a:pt x="0" y="1909"/>
                    <a:pt x="465" y="2790"/>
                    <a:pt x="1286" y="3052"/>
                  </a:cubicBezTo>
                  <a:cubicBezTo>
                    <a:pt x="1446" y="3106"/>
                    <a:pt x="1609" y="3131"/>
                    <a:pt x="1770" y="3131"/>
                  </a:cubicBezTo>
                  <a:cubicBezTo>
                    <a:pt x="2421" y="3131"/>
                    <a:pt x="3031" y="2708"/>
                    <a:pt x="3251" y="2040"/>
                  </a:cubicBezTo>
                  <a:cubicBezTo>
                    <a:pt x="3501" y="1206"/>
                    <a:pt x="3036" y="325"/>
                    <a:pt x="2239" y="75"/>
                  </a:cubicBezTo>
                  <a:cubicBezTo>
                    <a:pt x="2081" y="25"/>
                    <a:pt x="1921" y="1"/>
                    <a:pt x="17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3"/>
            <p:cNvSpPr/>
            <p:nvPr/>
          </p:nvSpPr>
          <p:spPr>
            <a:xfrm>
              <a:off x="4877075" y="3181475"/>
              <a:ext cx="1284125" cy="469125"/>
            </a:xfrm>
            <a:custGeom>
              <a:rect b="b" l="l" r="r" t="t"/>
              <a:pathLst>
                <a:path extrusionOk="0" h="18765" w="51365">
                  <a:moveTo>
                    <a:pt x="1501" y="0"/>
                  </a:moveTo>
                  <a:lnTo>
                    <a:pt x="953" y="1751"/>
                  </a:lnTo>
                  <a:lnTo>
                    <a:pt x="29957" y="11097"/>
                  </a:lnTo>
                  <a:lnTo>
                    <a:pt x="5656" y="4513"/>
                  </a:lnTo>
                  <a:lnTo>
                    <a:pt x="8800" y="6454"/>
                  </a:lnTo>
                  <a:lnTo>
                    <a:pt x="310" y="3715"/>
                  </a:lnTo>
                  <a:lnTo>
                    <a:pt x="1" y="4668"/>
                  </a:lnTo>
                  <a:lnTo>
                    <a:pt x="4120" y="6001"/>
                  </a:lnTo>
                  <a:lnTo>
                    <a:pt x="8038" y="7263"/>
                  </a:lnTo>
                  <a:lnTo>
                    <a:pt x="43756" y="18765"/>
                  </a:lnTo>
                  <a:lnTo>
                    <a:pt x="39053" y="16443"/>
                  </a:lnTo>
                  <a:lnTo>
                    <a:pt x="41804" y="16800"/>
                  </a:lnTo>
                  <a:lnTo>
                    <a:pt x="32898" y="12990"/>
                  </a:lnTo>
                  <a:lnTo>
                    <a:pt x="50531" y="18657"/>
                  </a:lnTo>
                  <a:lnTo>
                    <a:pt x="51364" y="16074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3"/>
            <p:cNvSpPr/>
            <p:nvPr/>
          </p:nvSpPr>
          <p:spPr>
            <a:xfrm>
              <a:off x="5798625" y="3619625"/>
              <a:ext cx="250950" cy="127125"/>
            </a:xfrm>
            <a:custGeom>
              <a:rect b="b" l="l" r="r" t="t"/>
              <a:pathLst>
                <a:path extrusionOk="0" h="5085" w="10038">
                  <a:moveTo>
                    <a:pt x="1" y="0"/>
                  </a:moveTo>
                  <a:lnTo>
                    <a:pt x="3656" y="4203"/>
                  </a:lnTo>
                  <a:cubicBezTo>
                    <a:pt x="4086" y="3362"/>
                    <a:pt x="4948" y="2844"/>
                    <a:pt x="5875" y="2844"/>
                  </a:cubicBezTo>
                  <a:cubicBezTo>
                    <a:pt x="6129" y="2844"/>
                    <a:pt x="6388" y="2883"/>
                    <a:pt x="6644" y="2965"/>
                  </a:cubicBezTo>
                  <a:cubicBezTo>
                    <a:pt x="7609" y="3275"/>
                    <a:pt x="8252" y="4132"/>
                    <a:pt x="8359" y="5084"/>
                  </a:cubicBezTo>
                  <a:lnTo>
                    <a:pt x="10038" y="4072"/>
                  </a:lnTo>
                  <a:lnTo>
                    <a:pt x="8752" y="3929"/>
                  </a:lnTo>
                  <a:lnTo>
                    <a:pt x="9978" y="32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3"/>
            <p:cNvSpPr/>
            <p:nvPr/>
          </p:nvSpPr>
          <p:spPr>
            <a:xfrm>
              <a:off x="4476750" y="3016725"/>
              <a:ext cx="85725" cy="203600"/>
            </a:xfrm>
            <a:custGeom>
              <a:rect b="b" l="l" r="r" t="t"/>
              <a:pathLst>
                <a:path extrusionOk="0" h="8144" w="3429">
                  <a:moveTo>
                    <a:pt x="2853" y="1"/>
                  </a:moveTo>
                  <a:cubicBezTo>
                    <a:pt x="2643" y="1"/>
                    <a:pt x="2457" y="135"/>
                    <a:pt x="2381" y="352"/>
                  </a:cubicBezTo>
                  <a:lnTo>
                    <a:pt x="95" y="7483"/>
                  </a:lnTo>
                  <a:cubicBezTo>
                    <a:pt x="0" y="7745"/>
                    <a:pt x="155" y="8031"/>
                    <a:pt x="417" y="8114"/>
                  </a:cubicBezTo>
                  <a:cubicBezTo>
                    <a:pt x="474" y="8134"/>
                    <a:pt x="532" y="8144"/>
                    <a:pt x="588" y="8144"/>
                  </a:cubicBezTo>
                  <a:cubicBezTo>
                    <a:pt x="798" y="8144"/>
                    <a:pt x="984" y="8009"/>
                    <a:pt x="1060" y="7793"/>
                  </a:cubicBezTo>
                  <a:lnTo>
                    <a:pt x="3346" y="661"/>
                  </a:lnTo>
                  <a:cubicBezTo>
                    <a:pt x="3429" y="399"/>
                    <a:pt x="3286" y="113"/>
                    <a:pt x="3024" y="30"/>
                  </a:cubicBezTo>
                  <a:cubicBezTo>
                    <a:pt x="2967" y="10"/>
                    <a:pt x="2909" y="1"/>
                    <a:pt x="28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3"/>
            <p:cNvSpPr/>
            <p:nvPr/>
          </p:nvSpPr>
          <p:spPr>
            <a:xfrm>
              <a:off x="4384175" y="2986950"/>
              <a:ext cx="85450" cy="203625"/>
            </a:xfrm>
            <a:custGeom>
              <a:rect b="b" l="l" r="r" t="t"/>
              <a:pathLst>
                <a:path extrusionOk="0" h="8145" w="3418">
                  <a:moveTo>
                    <a:pt x="2846" y="1"/>
                  </a:moveTo>
                  <a:cubicBezTo>
                    <a:pt x="2639" y="1"/>
                    <a:pt x="2447" y="136"/>
                    <a:pt x="2381" y="352"/>
                  </a:cubicBezTo>
                  <a:lnTo>
                    <a:pt x="84" y="7484"/>
                  </a:lnTo>
                  <a:cubicBezTo>
                    <a:pt x="0" y="7746"/>
                    <a:pt x="143" y="8031"/>
                    <a:pt x="417" y="8115"/>
                  </a:cubicBezTo>
                  <a:cubicBezTo>
                    <a:pt x="472" y="8135"/>
                    <a:pt x="528" y="8144"/>
                    <a:pt x="583" y="8144"/>
                  </a:cubicBezTo>
                  <a:cubicBezTo>
                    <a:pt x="790" y="8144"/>
                    <a:pt x="982" y="8010"/>
                    <a:pt x="1048" y="7793"/>
                  </a:cubicBezTo>
                  <a:lnTo>
                    <a:pt x="3346" y="662"/>
                  </a:lnTo>
                  <a:cubicBezTo>
                    <a:pt x="3417" y="400"/>
                    <a:pt x="3286" y="114"/>
                    <a:pt x="3012" y="30"/>
                  </a:cubicBezTo>
                  <a:cubicBezTo>
                    <a:pt x="2957" y="10"/>
                    <a:pt x="2901" y="1"/>
                    <a:pt x="28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3"/>
            <p:cNvSpPr/>
            <p:nvPr/>
          </p:nvSpPr>
          <p:spPr>
            <a:xfrm>
              <a:off x="4337725" y="2972075"/>
              <a:ext cx="85750" cy="203600"/>
            </a:xfrm>
            <a:custGeom>
              <a:rect b="b" l="l" r="r" t="t"/>
              <a:pathLst>
                <a:path extrusionOk="0" h="8144" w="3430">
                  <a:moveTo>
                    <a:pt x="2847" y="1"/>
                  </a:moveTo>
                  <a:cubicBezTo>
                    <a:pt x="2640" y="1"/>
                    <a:pt x="2448" y="135"/>
                    <a:pt x="2382" y="352"/>
                  </a:cubicBezTo>
                  <a:lnTo>
                    <a:pt x="84" y="7483"/>
                  </a:lnTo>
                  <a:cubicBezTo>
                    <a:pt x="1" y="7745"/>
                    <a:pt x="144" y="8031"/>
                    <a:pt x="406" y="8114"/>
                  </a:cubicBezTo>
                  <a:cubicBezTo>
                    <a:pt x="463" y="8134"/>
                    <a:pt x="521" y="8144"/>
                    <a:pt x="578" y="8144"/>
                  </a:cubicBezTo>
                  <a:cubicBezTo>
                    <a:pt x="790" y="8144"/>
                    <a:pt x="983" y="8009"/>
                    <a:pt x="1049" y="7793"/>
                  </a:cubicBezTo>
                  <a:lnTo>
                    <a:pt x="3346" y="661"/>
                  </a:lnTo>
                  <a:cubicBezTo>
                    <a:pt x="3430" y="399"/>
                    <a:pt x="3287" y="114"/>
                    <a:pt x="3013" y="30"/>
                  </a:cubicBezTo>
                  <a:cubicBezTo>
                    <a:pt x="2958" y="10"/>
                    <a:pt x="2902" y="1"/>
                    <a:pt x="28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3"/>
            <p:cNvSpPr/>
            <p:nvPr/>
          </p:nvSpPr>
          <p:spPr>
            <a:xfrm>
              <a:off x="4430300" y="3001850"/>
              <a:ext cx="86050" cy="203600"/>
            </a:xfrm>
            <a:custGeom>
              <a:rect b="b" l="l" r="r" t="t"/>
              <a:pathLst>
                <a:path extrusionOk="0" h="8144" w="3442">
                  <a:moveTo>
                    <a:pt x="2853" y="0"/>
                  </a:moveTo>
                  <a:cubicBezTo>
                    <a:pt x="2640" y="0"/>
                    <a:pt x="2448" y="135"/>
                    <a:pt x="2382" y="351"/>
                  </a:cubicBezTo>
                  <a:lnTo>
                    <a:pt x="84" y="7483"/>
                  </a:lnTo>
                  <a:cubicBezTo>
                    <a:pt x="1" y="7745"/>
                    <a:pt x="144" y="8031"/>
                    <a:pt x="417" y="8114"/>
                  </a:cubicBezTo>
                  <a:cubicBezTo>
                    <a:pt x="472" y="8134"/>
                    <a:pt x="528" y="8144"/>
                    <a:pt x="583" y="8144"/>
                  </a:cubicBezTo>
                  <a:cubicBezTo>
                    <a:pt x="791" y="8144"/>
                    <a:pt x="985" y="8009"/>
                    <a:pt x="1060" y="7793"/>
                  </a:cubicBezTo>
                  <a:lnTo>
                    <a:pt x="3346" y="661"/>
                  </a:lnTo>
                  <a:cubicBezTo>
                    <a:pt x="3442" y="399"/>
                    <a:pt x="3287" y="113"/>
                    <a:pt x="3025" y="30"/>
                  </a:cubicBezTo>
                  <a:cubicBezTo>
                    <a:pt x="2967" y="10"/>
                    <a:pt x="2909" y="0"/>
                    <a:pt x="28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3"/>
            <p:cNvSpPr/>
            <p:nvPr/>
          </p:nvSpPr>
          <p:spPr>
            <a:xfrm>
              <a:off x="4291600" y="2957200"/>
              <a:ext cx="85450" cy="203600"/>
            </a:xfrm>
            <a:custGeom>
              <a:rect b="b" l="l" r="r" t="t"/>
              <a:pathLst>
                <a:path extrusionOk="0" h="8144" w="3418">
                  <a:moveTo>
                    <a:pt x="2847" y="0"/>
                  </a:moveTo>
                  <a:cubicBezTo>
                    <a:pt x="2640" y="0"/>
                    <a:pt x="2447" y="135"/>
                    <a:pt x="2382" y="351"/>
                  </a:cubicBezTo>
                  <a:lnTo>
                    <a:pt x="84" y="7483"/>
                  </a:lnTo>
                  <a:cubicBezTo>
                    <a:pt x="0" y="7745"/>
                    <a:pt x="143" y="8031"/>
                    <a:pt x="417" y="8114"/>
                  </a:cubicBezTo>
                  <a:cubicBezTo>
                    <a:pt x="472" y="8134"/>
                    <a:pt x="528" y="8144"/>
                    <a:pt x="583" y="8144"/>
                  </a:cubicBezTo>
                  <a:cubicBezTo>
                    <a:pt x="790" y="8144"/>
                    <a:pt x="982" y="8009"/>
                    <a:pt x="1048" y="7793"/>
                  </a:cubicBezTo>
                  <a:lnTo>
                    <a:pt x="3346" y="661"/>
                  </a:lnTo>
                  <a:cubicBezTo>
                    <a:pt x="3417" y="399"/>
                    <a:pt x="3275" y="101"/>
                    <a:pt x="3013" y="30"/>
                  </a:cubicBezTo>
                  <a:cubicBezTo>
                    <a:pt x="2958" y="10"/>
                    <a:pt x="2902" y="0"/>
                    <a:pt x="28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3"/>
            <p:cNvSpPr/>
            <p:nvPr/>
          </p:nvSpPr>
          <p:spPr>
            <a:xfrm>
              <a:off x="4569300" y="3046500"/>
              <a:ext cx="85750" cy="203600"/>
            </a:xfrm>
            <a:custGeom>
              <a:rect b="b" l="l" r="r" t="t"/>
              <a:pathLst>
                <a:path extrusionOk="0" h="8144" w="3430">
                  <a:moveTo>
                    <a:pt x="2859" y="0"/>
                  </a:moveTo>
                  <a:cubicBezTo>
                    <a:pt x="2652" y="0"/>
                    <a:pt x="2457" y="135"/>
                    <a:pt x="2382" y="351"/>
                  </a:cubicBezTo>
                  <a:lnTo>
                    <a:pt x="96" y="7483"/>
                  </a:lnTo>
                  <a:cubicBezTo>
                    <a:pt x="1" y="7745"/>
                    <a:pt x="156" y="8031"/>
                    <a:pt x="418" y="8114"/>
                  </a:cubicBezTo>
                  <a:cubicBezTo>
                    <a:pt x="475" y="8134"/>
                    <a:pt x="533" y="8144"/>
                    <a:pt x="590" y="8144"/>
                  </a:cubicBezTo>
                  <a:cubicBezTo>
                    <a:pt x="802" y="8144"/>
                    <a:pt x="995" y="8009"/>
                    <a:pt x="1061" y="7793"/>
                  </a:cubicBezTo>
                  <a:lnTo>
                    <a:pt x="3358" y="661"/>
                  </a:lnTo>
                  <a:cubicBezTo>
                    <a:pt x="3430" y="411"/>
                    <a:pt x="3299" y="113"/>
                    <a:pt x="3025" y="30"/>
                  </a:cubicBezTo>
                  <a:cubicBezTo>
                    <a:pt x="2970" y="10"/>
                    <a:pt x="2914" y="0"/>
                    <a:pt x="2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3"/>
            <p:cNvSpPr/>
            <p:nvPr/>
          </p:nvSpPr>
          <p:spPr>
            <a:xfrm>
              <a:off x="4522875" y="3031600"/>
              <a:ext cx="86050" cy="203625"/>
            </a:xfrm>
            <a:custGeom>
              <a:rect b="b" l="l" r="r" t="t"/>
              <a:pathLst>
                <a:path extrusionOk="0" h="8145" w="3442">
                  <a:moveTo>
                    <a:pt x="2854" y="1"/>
                  </a:moveTo>
                  <a:cubicBezTo>
                    <a:pt x="2644" y="1"/>
                    <a:pt x="2457" y="136"/>
                    <a:pt x="2382" y="352"/>
                  </a:cubicBezTo>
                  <a:lnTo>
                    <a:pt x="96" y="7484"/>
                  </a:lnTo>
                  <a:cubicBezTo>
                    <a:pt x="0" y="7746"/>
                    <a:pt x="155" y="8031"/>
                    <a:pt x="417" y="8115"/>
                  </a:cubicBezTo>
                  <a:cubicBezTo>
                    <a:pt x="475" y="8135"/>
                    <a:pt x="532" y="8144"/>
                    <a:pt x="588" y="8144"/>
                  </a:cubicBezTo>
                  <a:cubicBezTo>
                    <a:pt x="798" y="8144"/>
                    <a:pt x="985" y="8010"/>
                    <a:pt x="1060" y="7793"/>
                  </a:cubicBezTo>
                  <a:lnTo>
                    <a:pt x="3346" y="661"/>
                  </a:lnTo>
                  <a:cubicBezTo>
                    <a:pt x="3441" y="400"/>
                    <a:pt x="3287" y="114"/>
                    <a:pt x="3025" y="30"/>
                  </a:cubicBezTo>
                  <a:cubicBezTo>
                    <a:pt x="2967" y="10"/>
                    <a:pt x="2910" y="1"/>
                    <a:pt x="28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3"/>
            <p:cNvSpPr/>
            <p:nvPr/>
          </p:nvSpPr>
          <p:spPr>
            <a:xfrm>
              <a:off x="5680750" y="3327700"/>
              <a:ext cx="47650" cy="42325"/>
            </a:xfrm>
            <a:custGeom>
              <a:rect b="b" l="l" r="r" t="t"/>
              <a:pathLst>
                <a:path extrusionOk="0" h="1693" w="1906">
                  <a:moveTo>
                    <a:pt x="942" y="0"/>
                  </a:moveTo>
                  <a:cubicBezTo>
                    <a:pt x="589" y="0"/>
                    <a:pt x="261" y="239"/>
                    <a:pt x="156" y="593"/>
                  </a:cubicBezTo>
                  <a:cubicBezTo>
                    <a:pt x="1" y="1021"/>
                    <a:pt x="251" y="1498"/>
                    <a:pt x="703" y="1652"/>
                  </a:cubicBezTo>
                  <a:cubicBezTo>
                    <a:pt x="788" y="1680"/>
                    <a:pt x="873" y="1693"/>
                    <a:pt x="957" y="1693"/>
                  </a:cubicBezTo>
                  <a:cubicBezTo>
                    <a:pt x="1314" y="1693"/>
                    <a:pt x="1647" y="1461"/>
                    <a:pt x="1763" y="1105"/>
                  </a:cubicBezTo>
                  <a:cubicBezTo>
                    <a:pt x="1906" y="652"/>
                    <a:pt x="1656" y="176"/>
                    <a:pt x="1203" y="45"/>
                  </a:cubicBezTo>
                  <a:cubicBezTo>
                    <a:pt x="1117" y="15"/>
                    <a:pt x="1029" y="0"/>
                    <a:pt x="9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3"/>
            <p:cNvSpPr/>
            <p:nvPr/>
          </p:nvSpPr>
          <p:spPr>
            <a:xfrm>
              <a:off x="3111975" y="2573175"/>
              <a:ext cx="3077200" cy="1239725"/>
            </a:xfrm>
            <a:custGeom>
              <a:rect b="b" l="l" r="r" t="t"/>
              <a:pathLst>
                <a:path extrusionOk="0" h="49589" w="123088">
                  <a:moveTo>
                    <a:pt x="3561" y="1127"/>
                  </a:moveTo>
                  <a:lnTo>
                    <a:pt x="7264" y="2318"/>
                  </a:lnTo>
                  <a:cubicBezTo>
                    <a:pt x="6680" y="3401"/>
                    <a:pt x="6240" y="4520"/>
                    <a:pt x="5871" y="5687"/>
                  </a:cubicBezTo>
                  <a:lnTo>
                    <a:pt x="4049" y="7568"/>
                  </a:lnTo>
                  <a:lnTo>
                    <a:pt x="3787" y="6068"/>
                  </a:lnTo>
                  <a:lnTo>
                    <a:pt x="3263" y="6759"/>
                  </a:lnTo>
                  <a:lnTo>
                    <a:pt x="2513" y="4687"/>
                  </a:lnTo>
                  <a:cubicBezTo>
                    <a:pt x="1977" y="5687"/>
                    <a:pt x="1834" y="7128"/>
                    <a:pt x="1787" y="7783"/>
                  </a:cubicBezTo>
                  <a:lnTo>
                    <a:pt x="1442" y="7676"/>
                  </a:lnTo>
                  <a:cubicBezTo>
                    <a:pt x="1191" y="6687"/>
                    <a:pt x="2787" y="1782"/>
                    <a:pt x="3561" y="1127"/>
                  </a:cubicBezTo>
                  <a:close/>
                  <a:moveTo>
                    <a:pt x="7597" y="3782"/>
                  </a:moveTo>
                  <a:lnTo>
                    <a:pt x="29683" y="10890"/>
                  </a:lnTo>
                  <a:lnTo>
                    <a:pt x="29516" y="11414"/>
                  </a:lnTo>
                  <a:lnTo>
                    <a:pt x="21682" y="8890"/>
                  </a:lnTo>
                  <a:lnTo>
                    <a:pt x="24730" y="10414"/>
                  </a:lnTo>
                  <a:lnTo>
                    <a:pt x="23099" y="10355"/>
                  </a:lnTo>
                  <a:lnTo>
                    <a:pt x="29124" y="12569"/>
                  </a:lnTo>
                  <a:lnTo>
                    <a:pt x="28921" y="13224"/>
                  </a:lnTo>
                  <a:lnTo>
                    <a:pt x="6728" y="6080"/>
                  </a:lnTo>
                  <a:cubicBezTo>
                    <a:pt x="6966" y="5294"/>
                    <a:pt x="7252" y="4520"/>
                    <a:pt x="7597" y="3782"/>
                  </a:cubicBezTo>
                  <a:close/>
                  <a:moveTo>
                    <a:pt x="11407" y="8450"/>
                  </a:moveTo>
                  <a:lnTo>
                    <a:pt x="28671" y="14010"/>
                  </a:lnTo>
                  <a:lnTo>
                    <a:pt x="28385" y="14927"/>
                  </a:lnTo>
                  <a:lnTo>
                    <a:pt x="10407" y="9140"/>
                  </a:lnTo>
                  <a:lnTo>
                    <a:pt x="9990" y="8580"/>
                  </a:lnTo>
                  <a:lnTo>
                    <a:pt x="13336" y="9664"/>
                  </a:lnTo>
                  <a:lnTo>
                    <a:pt x="11407" y="8450"/>
                  </a:lnTo>
                  <a:close/>
                  <a:moveTo>
                    <a:pt x="31503" y="9378"/>
                  </a:moveTo>
                  <a:cubicBezTo>
                    <a:pt x="31554" y="9378"/>
                    <a:pt x="31607" y="9386"/>
                    <a:pt x="31660" y="9402"/>
                  </a:cubicBezTo>
                  <a:cubicBezTo>
                    <a:pt x="31922" y="9497"/>
                    <a:pt x="32076" y="9771"/>
                    <a:pt x="31981" y="10045"/>
                  </a:cubicBezTo>
                  <a:lnTo>
                    <a:pt x="29695" y="17177"/>
                  </a:lnTo>
                  <a:cubicBezTo>
                    <a:pt x="29618" y="17388"/>
                    <a:pt x="29425" y="17522"/>
                    <a:pt x="29209" y="17522"/>
                  </a:cubicBezTo>
                  <a:cubicBezTo>
                    <a:pt x="29158" y="17522"/>
                    <a:pt x="29105" y="17514"/>
                    <a:pt x="29052" y="17498"/>
                  </a:cubicBezTo>
                  <a:cubicBezTo>
                    <a:pt x="28790" y="17415"/>
                    <a:pt x="28635" y="17129"/>
                    <a:pt x="28731" y="16855"/>
                  </a:cubicBezTo>
                  <a:lnTo>
                    <a:pt x="31017" y="9735"/>
                  </a:lnTo>
                  <a:cubicBezTo>
                    <a:pt x="31094" y="9514"/>
                    <a:pt x="31287" y="9378"/>
                    <a:pt x="31503" y="9378"/>
                  </a:cubicBezTo>
                  <a:close/>
                  <a:moveTo>
                    <a:pt x="33365" y="9974"/>
                  </a:moveTo>
                  <a:cubicBezTo>
                    <a:pt x="33416" y="9974"/>
                    <a:pt x="33467" y="9981"/>
                    <a:pt x="33517" y="9997"/>
                  </a:cubicBezTo>
                  <a:cubicBezTo>
                    <a:pt x="33779" y="10093"/>
                    <a:pt x="33934" y="10366"/>
                    <a:pt x="33850" y="10640"/>
                  </a:cubicBezTo>
                  <a:lnTo>
                    <a:pt x="31552" y="17772"/>
                  </a:lnTo>
                  <a:cubicBezTo>
                    <a:pt x="31485" y="17983"/>
                    <a:pt x="31286" y="18117"/>
                    <a:pt x="31068" y="18117"/>
                  </a:cubicBezTo>
                  <a:cubicBezTo>
                    <a:pt x="31016" y="18117"/>
                    <a:pt x="30962" y="18110"/>
                    <a:pt x="30909" y="18094"/>
                  </a:cubicBezTo>
                  <a:cubicBezTo>
                    <a:pt x="30648" y="18010"/>
                    <a:pt x="30493" y="17724"/>
                    <a:pt x="30588" y="17451"/>
                  </a:cubicBezTo>
                  <a:lnTo>
                    <a:pt x="32874" y="10331"/>
                  </a:lnTo>
                  <a:cubicBezTo>
                    <a:pt x="32951" y="10109"/>
                    <a:pt x="33152" y="9974"/>
                    <a:pt x="33365" y="9974"/>
                  </a:cubicBezTo>
                  <a:close/>
                  <a:moveTo>
                    <a:pt x="35210" y="10569"/>
                  </a:moveTo>
                  <a:cubicBezTo>
                    <a:pt x="35261" y="10569"/>
                    <a:pt x="35312" y="10577"/>
                    <a:pt x="35362" y="10593"/>
                  </a:cubicBezTo>
                  <a:cubicBezTo>
                    <a:pt x="35624" y="10688"/>
                    <a:pt x="35779" y="10962"/>
                    <a:pt x="35696" y="11236"/>
                  </a:cubicBezTo>
                  <a:lnTo>
                    <a:pt x="33398" y="18367"/>
                  </a:lnTo>
                  <a:cubicBezTo>
                    <a:pt x="33331" y="18579"/>
                    <a:pt x="33132" y="18713"/>
                    <a:pt x="32913" y="18713"/>
                  </a:cubicBezTo>
                  <a:cubicBezTo>
                    <a:pt x="32861" y="18713"/>
                    <a:pt x="32808" y="18705"/>
                    <a:pt x="32755" y="18689"/>
                  </a:cubicBezTo>
                  <a:cubicBezTo>
                    <a:pt x="32493" y="18606"/>
                    <a:pt x="32338" y="18320"/>
                    <a:pt x="32433" y="18046"/>
                  </a:cubicBezTo>
                  <a:lnTo>
                    <a:pt x="34719" y="10926"/>
                  </a:lnTo>
                  <a:cubicBezTo>
                    <a:pt x="34796" y="10705"/>
                    <a:pt x="34998" y="10569"/>
                    <a:pt x="35210" y="10569"/>
                  </a:cubicBezTo>
                  <a:close/>
                  <a:moveTo>
                    <a:pt x="37068" y="11164"/>
                  </a:moveTo>
                  <a:cubicBezTo>
                    <a:pt x="37118" y="11164"/>
                    <a:pt x="37170" y="11172"/>
                    <a:pt x="37220" y="11188"/>
                  </a:cubicBezTo>
                  <a:cubicBezTo>
                    <a:pt x="37494" y="11283"/>
                    <a:pt x="37637" y="11557"/>
                    <a:pt x="37553" y="11831"/>
                  </a:cubicBezTo>
                  <a:lnTo>
                    <a:pt x="35255" y="18963"/>
                  </a:lnTo>
                  <a:cubicBezTo>
                    <a:pt x="35188" y="19174"/>
                    <a:pt x="34989" y="19308"/>
                    <a:pt x="34777" y="19308"/>
                  </a:cubicBezTo>
                  <a:cubicBezTo>
                    <a:pt x="34726" y="19308"/>
                    <a:pt x="34675" y="19300"/>
                    <a:pt x="34624" y="19284"/>
                  </a:cubicBezTo>
                  <a:cubicBezTo>
                    <a:pt x="34350" y="19201"/>
                    <a:pt x="34208" y="18915"/>
                    <a:pt x="34291" y="18641"/>
                  </a:cubicBezTo>
                  <a:lnTo>
                    <a:pt x="36589" y="11521"/>
                  </a:lnTo>
                  <a:cubicBezTo>
                    <a:pt x="36656" y="11300"/>
                    <a:pt x="36856" y="11164"/>
                    <a:pt x="37068" y="11164"/>
                  </a:cubicBezTo>
                  <a:close/>
                  <a:moveTo>
                    <a:pt x="38913" y="11772"/>
                  </a:moveTo>
                  <a:cubicBezTo>
                    <a:pt x="38964" y="11772"/>
                    <a:pt x="39015" y="11779"/>
                    <a:pt x="39065" y="11795"/>
                  </a:cubicBezTo>
                  <a:cubicBezTo>
                    <a:pt x="39339" y="11890"/>
                    <a:pt x="39482" y="12176"/>
                    <a:pt x="39399" y="12438"/>
                  </a:cubicBezTo>
                  <a:lnTo>
                    <a:pt x="37101" y="19570"/>
                  </a:lnTo>
                  <a:cubicBezTo>
                    <a:pt x="37034" y="19779"/>
                    <a:pt x="36839" y="19920"/>
                    <a:pt x="36630" y="19920"/>
                  </a:cubicBezTo>
                  <a:cubicBezTo>
                    <a:pt x="36577" y="19920"/>
                    <a:pt x="36523" y="19911"/>
                    <a:pt x="36470" y="19891"/>
                  </a:cubicBezTo>
                  <a:cubicBezTo>
                    <a:pt x="36196" y="19808"/>
                    <a:pt x="36053" y="19522"/>
                    <a:pt x="36136" y="19260"/>
                  </a:cubicBezTo>
                  <a:lnTo>
                    <a:pt x="38434" y="12129"/>
                  </a:lnTo>
                  <a:cubicBezTo>
                    <a:pt x="38502" y="11907"/>
                    <a:pt x="38701" y="11772"/>
                    <a:pt x="38913" y="11772"/>
                  </a:cubicBezTo>
                  <a:close/>
                  <a:moveTo>
                    <a:pt x="40777" y="12367"/>
                  </a:moveTo>
                  <a:cubicBezTo>
                    <a:pt x="40829" y="12367"/>
                    <a:pt x="40882" y="12374"/>
                    <a:pt x="40935" y="12390"/>
                  </a:cubicBezTo>
                  <a:cubicBezTo>
                    <a:pt x="41196" y="12486"/>
                    <a:pt x="41351" y="12771"/>
                    <a:pt x="41256" y="13033"/>
                  </a:cubicBezTo>
                  <a:lnTo>
                    <a:pt x="38970" y="20165"/>
                  </a:lnTo>
                  <a:cubicBezTo>
                    <a:pt x="38894" y="20374"/>
                    <a:pt x="38697" y="20515"/>
                    <a:pt x="38487" y="20515"/>
                  </a:cubicBezTo>
                  <a:cubicBezTo>
                    <a:pt x="38434" y="20515"/>
                    <a:pt x="38380" y="20506"/>
                    <a:pt x="38327" y="20487"/>
                  </a:cubicBezTo>
                  <a:cubicBezTo>
                    <a:pt x="38053" y="20403"/>
                    <a:pt x="37910" y="20118"/>
                    <a:pt x="37994" y="19856"/>
                  </a:cubicBezTo>
                  <a:lnTo>
                    <a:pt x="40292" y="12724"/>
                  </a:lnTo>
                  <a:cubicBezTo>
                    <a:pt x="40359" y="12503"/>
                    <a:pt x="40558" y="12367"/>
                    <a:pt x="40777" y="12367"/>
                  </a:cubicBezTo>
                  <a:close/>
                  <a:moveTo>
                    <a:pt x="42622" y="12962"/>
                  </a:moveTo>
                  <a:cubicBezTo>
                    <a:pt x="42674" y="12962"/>
                    <a:pt x="42727" y="12970"/>
                    <a:pt x="42780" y="12986"/>
                  </a:cubicBezTo>
                  <a:cubicBezTo>
                    <a:pt x="43042" y="13081"/>
                    <a:pt x="43185" y="13367"/>
                    <a:pt x="43101" y="13629"/>
                  </a:cubicBezTo>
                  <a:lnTo>
                    <a:pt x="40804" y="20761"/>
                  </a:lnTo>
                  <a:cubicBezTo>
                    <a:pt x="40737" y="20970"/>
                    <a:pt x="40542" y="21110"/>
                    <a:pt x="40332" y="21110"/>
                  </a:cubicBezTo>
                  <a:cubicBezTo>
                    <a:pt x="40279" y="21110"/>
                    <a:pt x="40225" y="21101"/>
                    <a:pt x="40173" y="21082"/>
                  </a:cubicBezTo>
                  <a:cubicBezTo>
                    <a:pt x="39899" y="20999"/>
                    <a:pt x="39756" y="20713"/>
                    <a:pt x="39839" y="20451"/>
                  </a:cubicBezTo>
                  <a:lnTo>
                    <a:pt x="42137" y="13319"/>
                  </a:lnTo>
                  <a:cubicBezTo>
                    <a:pt x="42204" y="13098"/>
                    <a:pt x="42404" y="12962"/>
                    <a:pt x="42622" y="12962"/>
                  </a:cubicBezTo>
                  <a:close/>
                  <a:moveTo>
                    <a:pt x="44480" y="13557"/>
                  </a:moveTo>
                  <a:cubicBezTo>
                    <a:pt x="44532" y="13557"/>
                    <a:pt x="44585" y="13565"/>
                    <a:pt x="44637" y="13581"/>
                  </a:cubicBezTo>
                  <a:cubicBezTo>
                    <a:pt x="44899" y="13676"/>
                    <a:pt x="45054" y="13962"/>
                    <a:pt x="44959" y="14224"/>
                  </a:cubicBezTo>
                  <a:lnTo>
                    <a:pt x="42673" y="21356"/>
                  </a:lnTo>
                  <a:cubicBezTo>
                    <a:pt x="42597" y="21565"/>
                    <a:pt x="42400" y="21706"/>
                    <a:pt x="42190" y="21706"/>
                  </a:cubicBezTo>
                  <a:cubicBezTo>
                    <a:pt x="42137" y="21706"/>
                    <a:pt x="42083" y="21697"/>
                    <a:pt x="42030" y="21677"/>
                  </a:cubicBezTo>
                  <a:cubicBezTo>
                    <a:pt x="41768" y="21594"/>
                    <a:pt x="41613" y="21308"/>
                    <a:pt x="41697" y="21046"/>
                  </a:cubicBezTo>
                  <a:lnTo>
                    <a:pt x="43994" y="13914"/>
                  </a:lnTo>
                  <a:cubicBezTo>
                    <a:pt x="44062" y="13693"/>
                    <a:pt x="44261" y="13557"/>
                    <a:pt x="44480" y="13557"/>
                  </a:cubicBezTo>
                  <a:close/>
                  <a:moveTo>
                    <a:pt x="46326" y="14153"/>
                  </a:moveTo>
                  <a:cubicBezTo>
                    <a:pt x="46378" y="14153"/>
                    <a:pt x="46430" y="14160"/>
                    <a:pt x="46483" y="14176"/>
                  </a:cubicBezTo>
                  <a:cubicBezTo>
                    <a:pt x="46745" y="14272"/>
                    <a:pt x="46900" y="14557"/>
                    <a:pt x="46804" y="14819"/>
                  </a:cubicBezTo>
                  <a:lnTo>
                    <a:pt x="44518" y="21951"/>
                  </a:lnTo>
                  <a:cubicBezTo>
                    <a:pt x="44442" y="22160"/>
                    <a:pt x="44253" y="22301"/>
                    <a:pt x="44040" y="22301"/>
                  </a:cubicBezTo>
                  <a:cubicBezTo>
                    <a:pt x="43986" y="22301"/>
                    <a:pt x="43931" y="22292"/>
                    <a:pt x="43875" y="22273"/>
                  </a:cubicBezTo>
                  <a:cubicBezTo>
                    <a:pt x="43613" y="22189"/>
                    <a:pt x="43459" y="21904"/>
                    <a:pt x="43554" y="21642"/>
                  </a:cubicBezTo>
                  <a:lnTo>
                    <a:pt x="45840" y="14510"/>
                  </a:lnTo>
                  <a:cubicBezTo>
                    <a:pt x="45917" y="14289"/>
                    <a:pt x="46110" y="14153"/>
                    <a:pt x="46326" y="14153"/>
                  </a:cubicBezTo>
                  <a:close/>
                  <a:moveTo>
                    <a:pt x="48188" y="14748"/>
                  </a:moveTo>
                  <a:cubicBezTo>
                    <a:pt x="48239" y="14748"/>
                    <a:pt x="48290" y="14756"/>
                    <a:pt x="48340" y="14772"/>
                  </a:cubicBezTo>
                  <a:cubicBezTo>
                    <a:pt x="48614" y="14867"/>
                    <a:pt x="48757" y="15153"/>
                    <a:pt x="48674" y="15415"/>
                  </a:cubicBezTo>
                  <a:lnTo>
                    <a:pt x="46376" y="22546"/>
                  </a:lnTo>
                  <a:cubicBezTo>
                    <a:pt x="46309" y="22755"/>
                    <a:pt x="46114" y="22896"/>
                    <a:pt x="45899" y="22896"/>
                  </a:cubicBezTo>
                  <a:cubicBezTo>
                    <a:pt x="45844" y="22896"/>
                    <a:pt x="45788" y="22887"/>
                    <a:pt x="45733" y="22868"/>
                  </a:cubicBezTo>
                  <a:cubicBezTo>
                    <a:pt x="45471" y="22785"/>
                    <a:pt x="45316" y="22499"/>
                    <a:pt x="45411" y="22237"/>
                  </a:cubicBezTo>
                  <a:lnTo>
                    <a:pt x="47697" y="15105"/>
                  </a:lnTo>
                  <a:cubicBezTo>
                    <a:pt x="47774" y="14884"/>
                    <a:pt x="47976" y="14748"/>
                    <a:pt x="48188" y="14748"/>
                  </a:cubicBezTo>
                  <a:close/>
                  <a:moveTo>
                    <a:pt x="50034" y="15343"/>
                  </a:moveTo>
                  <a:cubicBezTo>
                    <a:pt x="50084" y="15343"/>
                    <a:pt x="50135" y="15351"/>
                    <a:pt x="50186" y="15367"/>
                  </a:cubicBezTo>
                  <a:cubicBezTo>
                    <a:pt x="50460" y="15462"/>
                    <a:pt x="50602" y="15748"/>
                    <a:pt x="50519" y="16010"/>
                  </a:cubicBezTo>
                  <a:lnTo>
                    <a:pt x="48221" y="23142"/>
                  </a:lnTo>
                  <a:cubicBezTo>
                    <a:pt x="48155" y="23351"/>
                    <a:pt x="47959" y="23492"/>
                    <a:pt x="47744" y="23492"/>
                  </a:cubicBezTo>
                  <a:cubicBezTo>
                    <a:pt x="47689" y="23492"/>
                    <a:pt x="47634" y="23483"/>
                    <a:pt x="47578" y="23463"/>
                  </a:cubicBezTo>
                  <a:cubicBezTo>
                    <a:pt x="47316" y="23380"/>
                    <a:pt x="47162" y="23094"/>
                    <a:pt x="47257" y="22832"/>
                  </a:cubicBezTo>
                  <a:lnTo>
                    <a:pt x="49543" y="15700"/>
                  </a:lnTo>
                  <a:cubicBezTo>
                    <a:pt x="49620" y="15479"/>
                    <a:pt x="49821" y="15343"/>
                    <a:pt x="50034" y="15343"/>
                  </a:cubicBezTo>
                  <a:close/>
                  <a:moveTo>
                    <a:pt x="51883" y="15958"/>
                  </a:moveTo>
                  <a:cubicBezTo>
                    <a:pt x="51936" y="15958"/>
                    <a:pt x="51990" y="15967"/>
                    <a:pt x="52043" y="15986"/>
                  </a:cubicBezTo>
                  <a:cubicBezTo>
                    <a:pt x="52317" y="16070"/>
                    <a:pt x="52460" y="16355"/>
                    <a:pt x="52376" y="16617"/>
                  </a:cubicBezTo>
                  <a:lnTo>
                    <a:pt x="50079" y="23749"/>
                  </a:lnTo>
                  <a:cubicBezTo>
                    <a:pt x="50011" y="23970"/>
                    <a:pt x="49812" y="24106"/>
                    <a:pt x="49599" y="24106"/>
                  </a:cubicBezTo>
                  <a:cubicBezTo>
                    <a:pt x="49549" y="24106"/>
                    <a:pt x="49498" y="24098"/>
                    <a:pt x="49448" y="24082"/>
                  </a:cubicBezTo>
                  <a:cubicBezTo>
                    <a:pt x="49174" y="23987"/>
                    <a:pt x="49031" y="23701"/>
                    <a:pt x="49114" y="23439"/>
                  </a:cubicBezTo>
                  <a:lnTo>
                    <a:pt x="51412" y="16308"/>
                  </a:lnTo>
                  <a:cubicBezTo>
                    <a:pt x="51479" y="16099"/>
                    <a:pt x="51674" y="15958"/>
                    <a:pt x="51883" y="15958"/>
                  </a:cubicBezTo>
                  <a:close/>
                  <a:moveTo>
                    <a:pt x="53729" y="16553"/>
                  </a:moveTo>
                  <a:cubicBezTo>
                    <a:pt x="53782" y="16553"/>
                    <a:pt x="53836" y="16562"/>
                    <a:pt x="53889" y="16581"/>
                  </a:cubicBezTo>
                  <a:cubicBezTo>
                    <a:pt x="54162" y="16665"/>
                    <a:pt x="54305" y="16951"/>
                    <a:pt x="54222" y="17213"/>
                  </a:cubicBezTo>
                  <a:lnTo>
                    <a:pt x="51924" y="24344"/>
                  </a:lnTo>
                  <a:cubicBezTo>
                    <a:pt x="51857" y="24566"/>
                    <a:pt x="51657" y="24701"/>
                    <a:pt x="51445" y="24701"/>
                  </a:cubicBezTo>
                  <a:cubicBezTo>
                    <a:pt x="51394" y="24701"/>
                    <a:pt x="51343" y="24694"/>
                    <a:pt x="51293" y="24678"/>
                  </a:cubicBezTo>
                  <a:cubicBezTo>
                    <a:pt x="51019" y="24582"/>
                    <a:pt x="50876" y="24297"/>
                    <a:pt x="50960" y="24035"/>
                  </a:cubicBezTo>
                  <a:lnTo>
                    <a:pt x="53258" y="16903"/>
                  </a:lnTo>
                  <a:cubicBezTo>
                    <a:pt x="53324" y="16694"/>
                    <a:pt x="53519" y="16553"/>
                    <a:pt x="53729" y="16553"/>
                  </a:cubicBezTo>
                  <a:close/>
                  <a:moveTo>
                    <a:pt x="55592" y="17148"/>
                  </a:moveTo>
                  <a:cubicBezTo>
                    <a:pt x="55647" y="17148"/>
                    <a:pt x="55702" y="17158"/>
                    <a:pt x="55758" y="17177"/>
                  </a:cubicBezTo>
                  <a:cubicBezTo>
                    <a:pt x="56020" y="17260"/>
                    <a:pt x="56175" y="17546"/>
                    <a:pt x="56079" y="17808"/>
                  </a:cubicBezTo>
                  <a:lnTo>
                    <a:pt x="53793" y="24940"/>
                  </a:lnTo>
                  <a:cubicBezTo>
                    <a:pt x="53716" y="25161"/>
                    <a:pt x="53515" y="25297"/>
                    <a:pt x="53302" y="25297"/>
                  </a:cubicBezTo>
                  <a:cubicBezTo>
                    <a:pt x="53252" y="25297"/>
                    <a:pt x="53201" y="25289"/>
                    <a:pt x="53150" y="25273"/>
                  </a:cubicBezTo>
                  <a:cubicBezTo>
                    <a:pt x="52877" y="25178"/>
                    <a:pt x="52734" y="24892"/>
                    <a:pt x="52817" y="24630"/>
                  </a:cubicBezTo>
                  <a:lnTo>
                    <a:pt x="55115" y="17498"/>
                  </a:lnTo>
                  <a:cubicBezTo>
                    <a:pt x="55181" y="17289"/>
                    <a:pt x="55377" y="17148"/>
                    <a:pt x="55592" y="17148"/>
                  </a:cubicBezTo>
                  <a:close/>
                  <a:moveTo>
                    <a:pt x="57438" y="17744"/>
                  </a:moveTo>
                  <a:cubicBezTo>
                    <a:pt x="57492" y="17744"/>
                    <a:pt x="57548" y="17753"/>
                    <a:pt x="57603" y="17772"/>
                  </a:cubicBezTo>
                  <a:cubicBezTo>
                    <a:pt x="57865" y="17855"/>
                    <a:pt x="58020" y="18141"/>
                    <a:pt x="57925" y="18403"/>
                  </a:cubicBezTo>
                  <a:lnTo>
                    <a:pt x="55639" y="25535"/>
                  </a:lnTo>
                  <a:cubicBezTo>
                    <a:pt x="55562" y="25756"/>
                    <a:pt x="55360" y="25892"/>
                    <a:pt x="55148" y="25892"/>
                  </a:cubicBezTo>
                  <a:cubicBezTo>
                    <a:pt x="55097" y="25892"/>
                    <a:pt x="55046" y="25884"/>
                    <a:pt x="54996" y="25868"/>
                  </a:cubicBezTo>
                  <a:cubicBezTo>
                    <a:pt x="54722" y="25773"/>
                    <a:pt x="54579" y="25487"/>
                    <a:pt x="54662" y="25225"/>
                  </a:cubicBezTo>
                  <a:lnTo>
                    <a:pt x="56960" y="18094"/>
                  </a:lnTo>
                  <a:cubicBezTo>
                    <a:pt x="57027" y="17885"/>
                    <a:pt x="57222" y="17744"/>
                    <a:pt x="57438" y="17744"/>
                  </a:cubicBezTo>
                  <a:close/>
                  <a:moveTo>
                    <a:pt x="59296" y="18339"/>
                  </a:moveTo>
                  <a:cubicBezTo>
                    <a:pt x="59350" y="18339"/>
                    <a:pt x="59405" y="18348"/>
                    <a:pt x="59461" y="18367"/>
                  </a:cubicBezTo>
                  <a:cubicBezTo>
                    <a:pt x="59723" y="18451"/>
                    <a:pt x="59877" y="18737"/>
                    <a:pt x="59782" y="18998"/>
                  </a:cubicBezTo>
                  <a:lnTo>
                    <a:pt x="57496" y="26130"/>
                  </a:lnTo>
                  <a:cubicBezTo>
                    <a:pt x="57419" y="26352"/>
                    <a:pt x="57226" y="26487"/>
                    <a:pt x="57010" y="26487"/>
                  </a:cubicBezTo>
                  <a:cubicBezTo>
                    <a:pt x="56958" y="26487"/>
                    <a:pt x="56906" y="26480"/>
                    <a:pt x="56853" y="26464"/>
                  </a:cubicBezTo>
                  <a:cubicBezTo>
                    <a:pt x="56591" y="26368"/>
                    <a:pt x="56436" y="26083"/>
                    <a:pt x="56532" y="25821"/>
                  </a:cubicBezTo>
                  <a:lnTo>
                    <a:pt x="58818" y="18689"/>
                  </a:lnTo>
                  <a:cubicBezTo>
                    <a:pt x="58894" y="18480"/>
                    <a:pt x="59083" y="18339"/>
                    <a:pt x="59296" y="18339"/>
                  </a:cubicBezTo>
                  <a:close/>
                  <a:moveTo>
                    <a:pt x="61140" y="18934"/>
                  </a:moveTo>
                  <a:cubicBezTo>
                    <a:pt x="61195" y="18934"/>
                    <a:pt x="61251" y="18943"/>
                    <a:pt x="61306" y="18963"/>
                  </a:cubicBezTo>
                  <a:cubicBezTo>
                    <a:pt x="61568" y="19046"/>
                    <a:pt x="61723" y="19332"/>
                    <a:pt x="61628" y="19594"/>
                  </a:cubicBezTo>
                  <a:lnTo>
                    <a:pt x="59342" y="26726"/>
                  </a:lnTo>
                  <a:cubicBezTo>
                    <a:pt x="59265" y="26947"/>
                    <a:pt x="59063" y="27083"/>
                    <a:pt x="58851" y="27083"/>
                  </a:cubicBezTo>
                  <a:cubicBezTo>
                    <a:pt x="58800" y="27083"/>
                    <a:pt x="58749" y="27075"/>
                    <a:pt x="58699" y="27059"/>
                  </a:cubicBezTo>
                  <a:cubicBezTo>
                    <a:pt x="58437" y="26964"/>
                    <a:pt x="58282" y="26678"/>
                    <a:pt x="58365" y="26416"/>
                  </a:cubicBezTo>
                  <a:lnTo>
                    <a:pt x="60663" y="19284"/>
                  </a:lnTo>
                  <a:cubicBezTo>
                    <a:pt x="60730" y="19075"/>
                    <a:pt x="60925" y="18934"/>
                    <a:pt x="61140" y="18934"/>
                  </a:cubicBezTo>
                  <a:close/>
                  <a:moveTo>
                    <a:pt x="69271" y="22035"/>
                  </a:moveTo>
                  <a:lnTo>
                    <a:pt x="71260" y="23880"/>
                  </a:lnTo>
                  <a:lnTo>
                    <a:pt x="70224" y="27118"/>
                  </a:lnTo>
                  <a:lnTo>
                    <a:pt x="67438" y="27309"/>
                  </a:lnTo>
                  <a:cubicBezTo>
                    <a:pt x="67914" y="25511"/>
                    <a:pt x="68521" y="23737"/>
                    <a:pt x="69271" y="22035"/>
                  </a:cubicBezTo>
                  <a:close/>
                  <a:moveTo>
                    <a:pt x="65152" y="19534"/>
                  </a:moveTo>
                  <a:lnTo>
                    <a:pt x="68843" y="20725"/>
                  </a:lnTo>
                  <a:cubicBezTo>
                    <a:pt x="68164" y="22177"/>
                    <a:pt x="67581" y="23666"/>
                    <a:pt x="67093" y="25178"/>
                  </a:cubicBezTo>
                  <a:cubicBezTo>
                    <a:pt x="66950" y="25594"/>
                    <a:pt x="66831" y="26023"/>
                    <a:pt x="66700" y="26452"/>
                  </a:cubicBezTo>
                  <a:lnTo>
                    <a:pt x="65700" y="27428"/>
                  </a:lnTo>
                  <a:lnTo>
                    <a:pt x="65652" y="25368"/>
                  </a:lnTo>
                  <a:lnTo>
                    <a:pt x="64771" y="26440"/>
                  </a:lnTo>
                  <a:lnTo>
                    <a:pt x="65033" y="23987"/>
                  </a:lnTo>
                  <a:lnTo>
                    <a:pt x="63211" y="27297"/>
                  </a:lnTo>
                  <a:lnTo>
                    <a:pt x="62806" y="25535"/>
                  </a:lnTo>
                  <a:cubicBezTo>
                    <a:pt x="63485" y="23106"/>
                    <a:pt x="64592" y="20106"/>
                    <a:pt x="65152" y="19534"/>
                  </a:cubicBezTo>
                  <a:close/>
                  <a:moveTo>
                    <a:pt x="63004" y="19530"/>
                  </a:moveTo>
                  <a:cubicBezTo>
                    <a:pt x="63057" y="19530"/>
                    <a:pt x="63111" y="19539"/>
                    <a:pt x="63164" y="19558"/>
                  </a:cubicBezTo>
                  <a:cubicBezTo>
                    <a:pt x="63425" y="19641"/>
                    <a:pt x="63580" y="19927"/>
                    <a:pt x="63497" y="20189"/>
                  </a:cubicBezTo>
                  <a:lnTo>
                    <a:pt x="61199" y="27321"/>
                  </a:lnTo>
                  <a:cubicBezTo>
                    <a:pt x="61132" y="27542"/>
                    <a:pt x="60932" y="27678"/>
                    <a:pt x="60714" y="27678"/>
                  </a:cubicBezTo>
                  <a:cubicBezTo>
                    <a:pt x="60662" y="27678"/>
                    <a:pt x="60609" y="27670"/>
                    <a:pt x="60556" y="27654"/>
                  </a:cubicBezTo>
                  <a:cubicBezTo>
                    <a:pt x="60294" y="27559"/>
                    <a:pt x="60139" y="27273"/>
                    <a:pt x="60235" y="27011"/>
                  </a:cubicBezTo>
                  <a:lnTo>
                    <a:pt x="62521" y="19880"/>
                  </a:lnTo>
                  <a:cubicBezTo>
                    <a:pt x="62597" y="19671"/>
                    <a:pt x="62794" y="19530"/>
                    <a:pt x="63004" y="19530"/>
                  </a:cubicBezTo>
                  <a:close/>
                  <a:moveTo>
                    <a:pt x="103641" y="29442"/>
                  </a:moveTo>
                  <a:cubicBezTo>
                    <a:pt x="103796" y="29442"/>
                    <a:pt x="103954" y="29464"/>
                    <a:pt x="104109" y="29512"/>
                  </a:cubicBezTo>
                  <a:cubicBezTo>
                    <a:pt x="104931" y="29774"/>
                    <a:pt x="105371" y="30655"/>
                    <a:pt x="105121" y="31476"/>
                  </a:cubicBezTo>
                  <a:cubicBezTo>
                    <a:pt x="104899" y="32142"/>
                    <a:pt x="104285" y="32558"/>
                    <a:pt x="103623" y="32558"/>
                  </a:cubicBezTo>
                  <a:cubicBezTo>
                    <a:pt x="103469" y="32558"/>
                    <a:pt x="103312" y="32535"/>
                    <a:pt x="103157" y="32488"/>
                  </a:cubicBezTo>
                  <a:cubicBezTo>
                    <a:pt x="102323" y="32214"/>
                    <a:pt x="101871" y="31345"/>
                    <a:pt x="102145" y="30524"/>
                  </a:cubicBezTo>
                  <a:cubicBezTo>
                    <a:pt x="102357" y="29857"/>
                    <a:pt x="102977" y="29442"/>
                    <a:pt x="103641" y="29442"/>
                  </a:cubicBezTo>
                  <a:close/>
                  <a:moveTo>
                    <a:pt x="118603" y="31788"/>
                  </a:moveTo>
                  <a:cubicBezTo>
                    <a:pt x="118755" y="31788"/>
                    <a:pt x="118910" y="31811"/>
                    <a:pt x="119063" y="31857"/>
                  </a:cubicBezTo>
                  <a:cubicBezTo>
                    <a:pt x="119885" y="32131"/>
                    <a:pt x="120325" y="33012"/>
                    <a:pt x="120075" y="33822"/>
                  </a:cubicBezTo>
                  <a:cubicBezTo>
                    <a:pt x="119864" y="34485"/>
                    <a:pt x="119248" y="34908"/>
                    <a:pt x="118586" y="34908"/>
                  </a:cubicBezTo>
                  <a:cubicBezTo>
                    <a:pt x="118429" y="34908"/>
                    <a:pt x="118269" y="34884"/>
                    <a:pt x="118111" y="34834"/>
                  </a:cubicBezTo>
                  <a:cubicBezTo>
                    <a:pt x="117277" y="34572"/>
                    <a:pt x="116837" y="33691"/>
                    <a:pt x="117099" y="32869"/>
                  </a:cubicBezTo>
                  <a:cubicBezTo>
                    <a:pt x="117322" y="32211"/>
                    <a:pt x="117938" y="31788"/>
                    <a:pt x="118603" y="31788"/>
                  </a:cubicBezTo>
                  <a:close/>
                  <a:moveTo>
                    <a:pt x="76403" y="31845"/>
                  </a:moveTo>
                  <a:lnTo>
                    <a:pt x="77927" y="32333"/>
                  </a:lnTo>
                  <a:lnTo>
                    <a:pt x="76927" y="35370"/>
                  </a:lnTo>
                  <a:lnTo>
                    <a:pt x="73915" y="34393"/>
                  </a:lnTo>
                  <a:lnTo>
                    <a:pt x="74510" y="32560"/>
                  </a:lnTo>
                  <a:lnTo>
                    <a:pt x="74724" y="33631"/>
                  </a:lnTo>
                  <a:lnTo>
                    <a:pt x="75486" y="32381"/>
                  </a:lnTo>
                  <a:lnTo>
                    <a:pt x="75796" y="33750"/>
                  </a:lnTo>
                  <a:lnTo>
                    <a:pt x="76403" y="31845"/>
                  </a:lnTo>
                  <a:close/>
                  <a:moveTo>
                    <a:pt x="105966" y="31833"/>
                  </a:moveTo>
                  <a:lnTo>
                    <a:pt x="108086" y="33846"/>
                  </a:lnTo>
                  <a:lnTo>
                    <a:pt x="112646" y="34703"/>
                  </a:lnTo>
                  <a:lnTo>
                    <a:pt x="116087" y="33381"/>
                  </a:lnTo>
                  <a:cubicBezTo>
                    <a:pt x="116099" y="34417"/>
                    <a:pt x="116777" y="35393"/>
                    <a:pt x="117813" y="35715"/>
                  </a:cubicBezTo>
                  <a:cubicBezTo>
                    <a:pt x="118067" y="35802"/>
                    <a:pt x="118325" y="35840"/>
                    <a:pt x="118577" y="35840"/>
                  </a:cubicBezTo>
                  <a:cubicBezTo>
                    <a:pt x="118809" y="35840"/>
                    <a:pt x="119037" y="35808"/>
                    <a:pt x="119254" y="35751"/>
                  </a:cubicBezTo>
                  <a:lnTo>
                    <a:pt x="119254" y="35751"/>
                  </a:lnTo>
                  <a:lnTo>
                    <a:pt x="118956" y="36703"/>
                  </a:lnTo>
                  <a:lnTo>
                    <a:pt x="115265" y="35512"/>
                  </a:lnTo>
                  <a:lnTo>
                    <a:pt x="117468" y="37096"/>
                  </a:lnTo>
                  <a:lnTo>
                    <a:pt x="110360" y="34810"/>
                  </a:lnTo>
                  <a:lnTo>
                    <a:pt x="111634" y="36084"/>
                  </a:lnTo>
                  <a:lnTo>
                    <a:pt x="103621" y="33500"/>
                  </a:lnTo>
                  <a:cubicBezTo>
                    <a:pt x="104633" y="33500"/>
                    <a:pt x="105609" y="32857"/>
                    <a:pt x="105966" y="31833"/>
                  </a:cubicBezTo>
                  <a:close/>
                  <a:moveTo>
                    <a:pt x="72141" y="24321"/>
                  </a:moveTo>
                  <a:lnTo>
                    <a:pt x="121992" y="40394"/>
                  </a:lnTo>
                  <a:lnTo>
                    <a:pt x="121135" y="42989"/>
                  </a:lnTo>
                  <a:lnTo>
                    <a:pt x="103514" y="37310"/>
                  </a:lnTo>
                  <a:lnTo>
                    <a:pt x="103514" y="37310"/>
                  </a:lnTo>
                  <a:lnTo>
                    <a:pt x="112432" y="41120"/>
                  </a:lnTo>
                  <a:lnTo>
                    <a:pt x="109669" y="40763"/>
                  </a:lnTo>
                  <a:lnTo>
                    <a:pt x="109669" y="40763"/>
                  </a:lnTo>
                  <a:lnTo>
                    <a:pt x="114372" y="43085"/>
                  </a:lnTo>
                  <a:lnTo>
                    <a:pt x="114372" y="43085"/>
                  </a:lnTo>
                  <a:lnTo>
                    <a:pt x="78654" y="31560"/>
                  </a:lnTo>
                  <a:lnTo>
                    <a:pt x="74736" y="30297"/>
                  </a:lnTo>
                  <a:lnTo>
                    <a:pt x="70641" y="28976"/>
                  </a:lnTo>
                  <a:lnTo>
                    <a:pt x="70938" y="28023"/>
                  </a:lnTo>
                  <a:lnTo>
                    <a:pt x="79416" y="30762"/>
                  </a:lnTo>
                  <a:lnTo>
                    <a:pt x="76296" y="28809"/>
                  </a:lnTo>
                  <a:lnTo>
                    <a:pt x="100585" y="35405"/>
                  </a:lnTo>
                  <a:lnTo>
                    <a:pt x="100585" y="35405"/>
                  </a:lnTo>
                  <a:lnTo>
                    <a:pt x="71569" y="26059"/>
                  </a:lnTo>
                  <a:lnTo>
                    <a:pt x="72141" y="24321"/>
                  </a:lnTo>
                  <a:close/>
                  <a:moveTo>
                    <a:pt x="107455" y="41846"/>
                  </a:moveTo>
                  <a:lnTo>
                    <a:pt x="117432" y="45061"/>
                  </a:lnTo>
                  <a:lnTo>
                    <a:pt x="116194" y="45764"/>
                  </a:lnTo>
                  <a:lnTo>
                    <a:pt x="117468" y="45895"/>
                  </a:lnTo>
                  <a:lnTo>
                    <a:pt x="115801" y="46919"/>
                  </a:lnTo>
                  <a:cubicBezTo>
                    <a:pt x="115706" y="45966"/>
                    <a:pt x="115063" y="45121"/>
                    <a:pt x="114098" y="44811"/>
                  </a:cubicBezTo>
                  <a:cubicBezTo>
                    <a:pt x="113842" y="44726"/>
                    <a:pt x="113582" y="44685"/>
                    <a:pt x="113326" y="44685"/>
                  </a:cubicBezTo>
                  <a:cubicBezTo>
                    <a:pt x="112404" y="44685"/>
                    <a:pt x="111536" y="45208"/>
                    <a:pt x="111098" y="46037"/>
                  </a:cubicBezTo>
                  <a:lnTo>
                    <a:pt x="107455" y="41846"/>
                  </a:lnTo>
                  <a:close/>
                  <a:moveTo>
                    <a:pt x="113325" y="45630"/>
                  </a:moveTo>
                  <a:cubicBezTo>
                    <a:pt x="113483" y="45630"/>
                    <a:pt x="113643" y="45654"/>
                    <a:pt x="113801" y="45704"/>
                  </a:cubicBezTo>
                  <a:cubicBezTo>
                    <a:pt x="114610" y="45966"/>
                    <a:pt x="115075" y="46847"/>
                    <a:pt x="114813" y="47669"/>
                  </a:cubicBezTo>
                  <a:cubicBezTo>
                    <a:pt x="114591" y="48335"/>
                    <a:pt x="113969" y="48751"/>
                    <a:pt x="113311" y="48751"/>
                  </a:cubicBezTo>
                  <a:cubicBezTo>
                    <a:pt x="113157" y="48751"/>
                    <a:pt x="113001" y="48728"/>
                    <a:pt x="112848" y="48681"/>
                  </a:cubicBezTo>
                  <a:cubicBezTo>
                    <a:pt x="112027" y="48407"/>
                    <a:pt x="111574" y="47526"/>
                    <a:pt x="111836" y="46716"/>
                  </a:cubicBezTo>
                  <a:cubicBezTo>
                    <a:pt x="112048" y="46053"/>
                    <a:pt x="112663" y="45630"/>
                    <a:pt x="113325" y="45630"/>
                  </a:cubicBezTo>
                  <a:close/>
                  <a:moveTo>
                    <a:pt x="3613" y="1"/>
                  </a:moveTo>
                  <a:cubicBezTo>
                    <a:pt x="3209" y="1"/>
                    <a:pt x="2424" y="454"/>
                    <a:pt x="1334" y="3818"/>
                  </a:cubicBezTo>
                  <a:cubicBezTo>
                    <a:pt x="1" y="7973"/>
                    <a:pt x="858" y="8259"/>
                    <a:pt x="1156" y="8342"/>
                  </a:cubicBezTo>
                  <a:lnTo>
                    <a:pt x="5502" y="9747"/>
                  </a:lnTo>
                  <a:cubicBezTo>
                    <a:pt x="5551" y="9760"/>
                    <a:pt x="5600" y="9766"/>
                    <a:pt x="5649" y="9766"/>
                  </a:cubicBezTo>
                  <a:cubicBezTo>
                    <a:pt x="5740" y="9766"/>
                    <a:pt x="5828" y="9742"/>
                    <a:pt x="5906" y="9688"/>
                  </a:cubicBezTo>
                  <a:cubicBezTo>
                    <a:pt x="6025" y="9604"/>
                    <a:pt x="6097" y="9485"/>
                    <a:pt x="6121" y="9342"/>
                  </a:cubicBezTo>
                  <a:cubicBezTo>
                    <a:pt x="6144" y="9069"/>
                    <a:pt x="6192" y="8807"/>
                    <a:pt x="6240" y="8557"/>
                  </a:cubicBezTo>
                  <a:lnTo>
                    <a:pt x="28219" y="15641"/>
                  </a:lnTo>
                  <a:lnTo>
                    <a:pt x="27969" y="16415"/>
                  </a:lnTo>
                  <a:cubicBezTo>
                    <a:pt x="27731" y="17165"/>
                    <a:pt x="28147" y="17975"/>
                    <a:pt x="28885" y="18225"/>
                  </a:cubicBezTo>
                  <a:cubicBezTo>
                    <a:pt x="29025" y="18271"/>
                    <a:pt x="29166" y="18292"/>
                    <a:pt x="29305" y="18292"/>
                  </a:cubicBezTo>
                  <a:cubicBezTo>
                    <a:pt x="29523" y="18292"/>
                    <a:pt x="29737" y="18240"/>
                    <a:pt x="29933" y="18153"/>
                  </a:cubicBezTo>
                  <a:cubicBezTo>
                    <a:pt x="30112" y="18451"/>
                    <a:pt x="30374" y="18701"/>
                    <a:pt x="30731" y="18820"/>
                  </a:cubicBezTo>
                  <a:cubicBezTo>
                    <a:pt x="30872" y="18867"/>
                    <a:pt x="31016" y="18888"/>
                    <a:pt x="31158" y="18888"/>
                  </a:cubicBezTo>
                  <a:cubicBezTo>
                    <a:pt x="31373" y="18888"/>
                    <a:pt x="31585" y="18839"/>
                    <a:pt x="31779" y="18760"/>
                  </a:cubicBezTo>
                  <a:cubicBezTo>
                    <a:pt x="31957" y="19058"/>
                    <a:pt x="32219" y="19308"/>
                    <a:pt x="32576" y="19427"/>
                  </a:cubicBezTo>
                  <a:cubicBezTo>
                    <a:pt x="32720" y="19475"/>
                    <a:pt x="32866" y="19498"/>
                    <a:pt x="33011" y="19498"/>
                  </a:cubicBezTo>
                  <a:cubicBezTo>
                    <a:pt x="33224" y="19498"/>
                    <a:pt x="33432" y="19448"/>
                    <a:pt x="33624" y="19356"/>
                  </a:cubicBezTo>
                  <a:cubicBezTo>
                    <a:pt x="33803" y="19653"/>
                    <a:pt x="34065" y="19903"/>
                    <a:pt x="34422" y="20022"/>
                  </a:cubicBezTo>
                  <a:cubicBezTo>
                    <a:pt x="34566" y="20070"/>
                    <a:pt x="34712" y="20093"/>
                    <a:pt x="34856" y="20093"/>
                  </a:cubicBezTo>
                  <a:cubicBezTo>
                    <a:pt x="35069" y="20093"/>
                    <a:pt x="35278" y="20043"/>
                    <a:pt x="35470" y="19951"/>
                  </a:cubicBezTo>
                  <a:cubicBezTo>
                    <a:pt x="35648" y="20249"/>
                    <a:pt x="35910" y="20499"/>
                    <a:pt x="36267" y="20618"/>
                  </a:cubicBezTo>
                  <a:cubicBezTo>
                    <a:pt x="36414" y="20667"/>
                    <a:pt x="36563" y="20689"/>
                    <a:pt x="36709" y="20689"/>
                  </a:cubicBezTo>
                  <a:cubicBezTo>
                    <a:pt x="36920" y="20689"/>
                    <a:pt x="37126" y="20642"/>
                    <a:pt x="37315" y="20558"/>
                  </a:cubicBezTo>
                  <a:cubicBezTo>
                    <a:pt x="37494" y="20856"/>
                    <a:pt x="37756" y="21118"/>
                    <a:pt x="38113" y="21237"/>
                  </a:cubicBezTo>
                  <a:cubicBezTo>
                    <a:pt x="38250" y="21282"/>
                    <a:pt x="38388" y="21304"/>
                    <a:pt x="38525" y="21304"/>
                  </a:cubicBezTo>
                  <a:cubicBezTo>
                    <a:pt x="38746" y="21304"/>
                    <a:pt x="38962" y="21249"/>
                    <a:pt x="39161" y="21153"/>
                  </a:cubicBezTo>
                  <a:cubicBezTo>
                    <a:pt x="39339" y="21451"/>
                    <a:pt x="39601" y="21713"/>
                    <a:pt x="39958" y="21832"/>
                  </a:cubicBezTo>
                  <a:cubicBezTo>
                    <a:pt x="40095" y="21878"/>
                    <a:pt x="40234" y="21899"/>
                    <a:pt x="40371" y="21899"/>
                  </a:cubicBezTo>
                  <a:cubicBezTo>
                    <a:pt x="40591" y="21899"/>
                    <a:pt x="40808" y="21844"/>
                    <a:pt x="41006" y="21749"/>
                  </a:cubicBezTo>
                  <a:cubicBezTo>
                    <a:pt x="41185" y="22046"/>
                    <a:pt x="41447" y="22308"/>
                    <a:pt x="41804" y="22427"/>
                  </a:cubicBezTo>
                  <a:cubicBezTo>
                    <a:pt x="41945" y="22475"/>
                    <a:pt x="42089" y="22496"/>
                    <a:pt x="42230" y="22496"/>
                  </a:cubicBezTo>
                  <a:cubicBezTo>
                    <a:pt x="42446" y="22496"/>
                    <a:pt x="42657" y="22447"/>
                    <a:pt x="42851" y="22368"/>
                  </a:cubicBezTo>
                  <a:cubicBezTo>
                    <a:pt x="43030" y="22666"/>
                    <a:pt x="43292" y="22916"/>
                    <a:pt x="43649" y="23035"/>
                  </a:cubicBezTo>
                  <a:cubicBezTo>
                    <a:pt x="43788" y="23081"/>
                    <a:pt x="43929" y="23102"/>
                    <a:pt x="44069" y="23102"/>
                  </a:cubicBezTo>
                  <a:cubicBezTo>
                    <a:pt x="44287" y="23102"/>
                    <a:pt x="44501" y="23050"/>
                    <a:pt x="44697" y="22963"/>
                  </a:cubicBezTo>
                  <a:cubicBezTo>
                    <a:pt x="44876" y="23261"/>
                    <a:pt x="45137" y="23511"/>
                    <a:pt x="45495" y="23630"/>
                  </a:cubicBezTo>
                  <a:cubicBezTo>
                    <a:pt x="45634" y="23676"/>
                    <a:pt x="45775" y="23697"/>
                    <a:pt x="45914" y="23697"/>
                  </a:cubicBezTo>
                  <a:cubicBezTo>
                    <a:pt x="46132" y="23697"/>
                    <a:pt x="46346" y="23646"/>
                    <a:pt x="46542" y="23559"/>
                  </a:cubicBezTo>
                  <a:cubicBezTo>
                    <a:pt x="46721" y="23856"/>
                    <a:pt x="46983" y="24106"/>
                    <a:pt x="47340" y="24225"/>
                  </a:cubicBezTo>
                  <a:cubicBezTo>
                    <a:pt x="47482" y="24272"/>
                    <a:pt x="47625" y="24293"/>
                    <a:pt x="47767" y="24293"/>
                  </a:cubicBezTo>
                  <a:cubicBezTo>
                    <a:pt x="47982" y="24293"/>
                    <a:pt x="48194" y="24245"/>
                    <a:pt x="48388" y="24166"/>
                  </a:cubicBezTo>
                  <a:cubicBezTo>
                    <a:pt x="48566" y="24463"/>
                    <a:pt x="48828" y="24713"/>
                    <a:pt x="49186" y="24832"/>
                  </a:cubicBezTo>
                  <a:cubicBezTo>
                    <a:pt x="49325" y="24879"/>
                    <a:pt x="49466" y="24900"/>
                    <a:pt x="49605" y="24900"/>
                  </a:cubicBezTo>
                  <a:cubicBezTo>
                    <a:pt x="49823" y="24900"/>
                    <a:pt x="50037" y="24848"/>
                    <a:pt x="50233" y="24761"/>
                  </a:cubicBezTo>
                  <a:cubicBezTo>
                    <a:pt x="50412" y="25059"/>
                    <a:pt x="50674" y="25309"/>
                    <a:pt x="51031" y="25428"/>
                  </a:cubicBezTo>
                  <a:cubicBezTo>
                    <a:pt x="51170" y="25474"/>
                    <a:pt x="51311" y="25495"/>
                    <a:pt x="51451" y="25495"/>
                  </a:cubicBezTo>
                  <a:cubicBezTo>
                    <a:pt x="51669" y="25495"/>
                    <a:pt x="51883" y="25444"/>
                    <a:pt x="52079" y="25356"/>
                  </a:cubicBezTo>
                  <a:cubicBezTo>
                    <a:pt x="52257" y="25654"/>
                    <a:pt x="52519" y="25904"/>
                    <a:pt x="52877" y="26023"/>
                  </a:cubicBezTo>
                  <a:cubicBezTo>
                    <a:pt x="53018" y="26070"/>
                    <a:pt x="53162" y="26091"/>
                    <a:pt x="53303" y="26091"/>
                  </a:cubicBezTo>
                  <a:cubicBezTo>
                    <a:pt x="53519" y="26091"/>
                    <a:pt x="53730" y="26043"/>
                    <a:pt x="53924" y="25964"/>
                  </a:cubicBezTo>
                  <a:cubicBezTo>
                    <a:pt x="54103" y="26261"/>
                    <a:pt x="54365" y="26511"/>
                    <a:pt x="54722" y="26630"/>
                  </a:cubicBezTo>
                  <a:cubicBezTo>
                    <a:pt x="54866" y="26678"/>
                    <a:pt x="55012" y="26701"/>
                    <a:pt x="55156" y="26701"/>
                  </a:cubicBezTo>
                  <a:cubicBezTo>
                    <a:pt x="55369" y="26701"/>
                    <a:pt x="55578" y="26651"/>
                    <a:pt x="55770" y="26559"/>
                  </a:cubicBezTo>
                  <a:cubicBezTo>
                    <a:pt x="55948" y="26857"/>
                    <a:pt x="56210" y="27107"/>
                    <a:pt x="56567" y="27226"/>
                  </a:cubicBezTo>
                  <a:cubicBezTo>
                    <a:pt x="56712" y="27274"/>
                    <a:pt x="56858" y="27297"/>
                    <a:pt x="57002" y="27297"/>
                  </a:cubicBezTo>
                  <a:cubicBezTo>
                    <a:pt x="57215" y="27297"/>
                    <a:pt x="57423" y="27247"/>
                    <a:pt x="57615" y="27154"/>
                  </a:cubicBezTo>
                  <a:cubicBezTo>
                    <a:pt x="57794" y="27452"/>
                    <a:pt x="58056" y="27702"/>
                    <a:pt x="58413" y="27821"/>
                  </a:cubicBezTo>
                  <a:cubicBezTo>
                    <a:pt x="58560" y="27870"/>
                    <a:pt x="58708" y="27893"/>
                    <a:pt x="58855" y="27893"/>
                  </a:cubicBezTo>
                  <a:cubicBezTo>
                    <a:pt x="59065" y="27893"/>
                    <a:pt x="59271" y="27846"/>
                    <a:pt x="59461" y="27761"/>
                  </a:cubicBezTo>
                  <a:cubicBezTo>
                    <a:pt x="59639" y="28059"/>
                    <a:pt x="59901" y="28321"/>
                    <a:pt x="60258" y="28440"/>
                  </a:cubicBezTo>
                  <a:cubicBezTo>
                    <a:pt x="60400" y="28487"/>
                    <a:pt x="60542" y="28508"/>
                    <a:pt x="60680" y="28508"/>
                  </a:cubicBezTo>
                  <a:cubicBezTo>
                    <a:pt x="60891" y="28508"/>
                    <a:pt x="61095" y="28460"/>
                    <a:pt x="61282" y="28381"/>
                  </a:cubicBezTo>
                  <a:cubicBezTo>
                    <a:pt x="61306" y="29202"/>
                    <a:pt x="61604" y="29297"/>
                    <a:pt x="61782" y="29357"/>
                  </a:cubicBezTo>
                  <a:lnTo>
                    <a:pt x="66128" y="30762"/>
                  </a:lnTo>
                  <a:cubicBezTo>
                    <a:pt x="66175" y="30775"/>
                    <a:pt x="66222" y="30781"/>
                    <a:pt x="66269" y="30781"/>
                  </a:cubicBezTo>
                  <a:cubicBezTo>
                    <a:pt x="66352" y="30781"/>
                    <a:pt x="66433" y="30760"/>
                    <a:pt x="66509" y="30714"/>
                  </a:cubicBezTo>
                  <a:cubicBezTo>
                    <a:pt x="66628" y="30643"/>
                    <a:pt x="66700" y="30524"/>
                    <a:pt x="66735" y="30393"/>
                  </a:cubicBezTo>
                  <a:cubicBezTo>
                    <a:pt x="66735" y="30369"/>
                    <a:pt x="66735" y="30345"/>
                    <a:pt x="66747" y="30333"/>
                  </a:cubicBezTo>
                  <a:lnTo>
                    <a:pt x="69998" y="29678"/>
                  </a:lnTo>
                  <a:lnTo>
                    <a:pt x="73998" y="30964"/>
                  </a:lnTo>
                  <a:lnTo>
                    <a:pt x="72879" y="34441"/>
                  </a:lnTo>
                  <a:cubicBezTo>
                    <a:pt x="72808" y="34691"/>
                    <a:pt x="72939" y="34941"/>
                    <a:pt x="73177" y="35036"/>
                  </a:cubicBezTo>
                  <a:lnTo>
                    <a:pt x="77094" y="36298"/>
                  </a:lnTo>
                  <a:cubicBezTo>
                    <a:pt x="77138" y="36311"/>
                    <a:pt x="77182" y="36318"/>
                    <a:pt x="77227" y="36318"/>
                  </a:cubicBezTo>
                  <a:cubicBezTo>
                    <a:pt x="77423" y="36318"/>
                    <a:pt x="77611" y="36195"/>
                    <a:pt x="77689" y="36001"/>
                  </a:cubicBezTo>
                  <a:lnTo>
                    <a:pt x="78808" y="32536"/>
                  </a:lnTo>
                  <a:lnTo>
                    <a:pt x="105740" y="41204"/>
                  </a:lnTo>
                  <a:lnTo>
                    <a:pt x="110836" y="47073"/>
                  </a:lnTo>
                  <a:cubicBezTo>
                    <a:pt x="110812" y="48133"/>
                    <a:pt x="111503" y="49121"/>
                    <a:pt x="112563" y="49466"/>
                  </a:cubicBezTo>
                  <a:cubicBezTo>
                    <a:pt x="112817" y="49549"/>
                    <a:pt x="113075" y="49589"/>
                    <a:pt x="113329" y="49589"/>
                  </a:cubicBezTo>
                  <a:cubicBezTo>
                    <a:pt x="113990" y="49589"/>
                    <a:pt x="114622" y="49321"/>
                    <a:pt x="115087" y="48847"/>
                  </a:cubicBezTo>
                  <a:lnTo>
                    <a:pt x="120956" y="45966"/>
                  </a:lnTo>
                  <a:cubicBezTo>
                    <a:pt x="121052" y="45907"/>
                    <a:pt x="121147" y="45823"/>
                    <a:pt x="121195" y="45692"/>
                  </a:cubicBezTo>
                  <a:lnTo>
                    <a:pt x="122981" y="40120"/>
                  </a:lnTo>
                  <a:cubicBezTo>
                    <a:pt x="123088" y="40001"/>
                    <a:pt x="122945" y="39739"/>
                    <a:pt x="122695" y="39644"/>
                  </a:cubicBezTo>
                  <a:lnTo>
                    <a:pt x="119337" y="38560"/>
                  </a:lnTo>
                  <a:lnTo>
                    <a:pt x="120492" y="34941"/>
                  </a:lnTo>
                  <a:cubicBezTo>
                    <a:pt x="120706" y="34703"/>
                    <a:pt x="120849" y="34417"/>
                    <a:pt x="120956" y="34107"/>
                  </a:cubicBezTo>
                  <a:cubicBezTo>
                    <a:pt x="121373" y="32798"/>
                    <a:pt x="120659" y="31381"/>
                    <a:pt x="119349" y="30964"/>
                  </a:cubicBezTo>
                  <a:cubicBezTo>
                    <a:pt x="119100" y="30885"/>
                    <a:pt x="118847" y="30848"/>
                    <a:pt x="118598" y="30848"/>
                  </a:cubicBezTo>
                  <a:cubicBezTo>
                    <a:pt x="117646" y="30848"/>
                    <a:pt x="116750" y="31396"/>
                    <a:pt x="116325" y="32274"/>
                  </a:cubicBezTo>
                  <a:lnTo>
                    <a:pt x="112563" y="33726"/>
                  </a:lnTo>
                  <a:lnTo>
                    <a:pt x="108526" y="32953"/>
                  </a:lnTo>
                  <a:lnTo>
                    <a:pt x="106074" y="30643"/>
                  </a:lnTo>
                  <a:cubicBezTo>
                    <a:pt x="105943" y="29714"/>
                    <a:pt x="105312" y="28916"/>
                    <a:pt x="104371" y="28619"/>
                  </a:cubicBezTo>
                  <a:cubicBezTo>
                    <a:pt x="104118" y="28538"/>
                    <a:pt x="103862" y="28500"/>
                    <a:pt x="103610" y="28500"/>
                  </a:cubicBezTo>
                  <a:cubicBezTo>
                    <a:pt x="102556" y="28500"/>
                    <a:pt x="101576" y="29169"/>
                    <a:pt x="101240" y="30226"/>
                  </a:cubicBezTo>
                  <a:cubicBezTo>
                    <a:pt x="100894" y="31286"/>
                    <a:pt x="101311" y="32417"/>
                    <a:pt x="102168" y="33024"/>
                  </a:cubicBezTo>
                  <a:lnTo>
                    <a:pt x="72034" y="23320"/>
                  </a:lnTo>
                  <a:lnTo>
                    <a:pt x="69664" y="21130"/>
                  </a:lnTo>
                  <a:cubicBezTo>
                    <a:pt x="69748" y="20963"/>
                    <a:pt x="69819" y="20796"/>
                    <a:pt x="69902" y="20641"/>
                  </a:cubicBezTo>
                  <a:cubicBezTo>
                    <a:pt x="69902" y="20618"/>
                    <a:pt x="69914" y="20594"/>
                    <a:pt x="69938" y="20582"/>
                  </a:cubicBezTo>
                  <a:cubicBezTo>
                    <a:pt x="69962" y="20475"/>
                    <a:pt x="69962" y="20356"/>
                    <a:pt x="69926" y="20249"/>
                  </a:cubicBezTo>
                  <a:cubicBezTo>
                    <a:pt x="69867" y="20130"/>
                    <a:pt x="69771" y="20022"/>
                    <a:pt x="69641" y="19987"/>
                  </a:cubicBezTo>
                  <a:lnTo>
                    <a:pt x="65295" y="18582"/>
                  </a:lnTo>
                  <a:cubicBezTo>
                    <a:pt x="65237" y="18564"/>
                    <a:pt x="65167" y="18542"/>
                    <a:pt x="65082" y="18542"/>
                  </a:cubicBezTo>
                  <a:cubicBezTo>
                    <a:pt x="64885" y="18542"/>
                    <a:pt x="64606" y="18662"/>
                    <a:pt x="64223" y="19237"/>
                  </a:cubicBezTo>
                  <a:cubicBezTo>
                    <a:pt x="64045" y="18975"/>
                    <a:pt x="63783" y="18760"/>
                    <a:pt x="63461" y="18653"/>
                  </a:cubicBezTo>
                  <a:cubicBezTo>
                    <a:pt x="63320" y="18606"/>
                    <a:pt x="63176" y="18585"/>
                    <a:pt x="63035" y="18585"/>
                  </a:cubicBezTo>
                  <a:cubicBezTo>
                    <a:pt x="62821" y="18585"/>
                    <a:pt x="62612" y="18634"/>
                    <a:pt x="62425" y="18713"/>
                  </a:cubicBezTo>
                  <a:cubicBezTo>
                    <a:pt x="62235" y="18415"/>
                    <a:pt x="61973" y="18165"/>
                    <a:pt x="61616" y="18046"/>
                  </a:cubicBezTo>
                  <a:cubicBezTo>
                    <a:pt x="61474" y="17999"/>
                    <a:pt x="61331" y="17978"/>
                    <a:pt x="61189" y="17978"/>
                  </a:cubicBezTo>
                  <a:cubicBezTo>
                    <a:pt x="60973" y="17978"/>
                    <a:pt x="60762" y="18026"/>
                    <a:pt x="60568" y="18105"/>
                  </a:cubicBezTo>
                  <a:cubicBezTo>
                    <a:pt x="60389" y="17808"/>
                    <a:pt x="60127" y="17558"/>
                    <a:pt x="59770" y="17439"/>
                  </a:cubicBezTo>
                  <a:cubicBezTo>
                    <a:pt x="59631" y="17392"/>
                    <a:pt x="59490" y="17371"/>
                    <a:pt x="59351" y="17371"/>
                  </a:cubicBezTo>
                  <a:cubicBezTo>
                    <a:pt x="59133" y="17371"/>
                    <a:pt x="58919" y="17423"/>
                    <a:pt x="58722" y="17510"/>
                  </a:cubicBezTo>
                  <a:cubicBezTo>
                    <a:pt x="58544" y="17213"/>
                    <a:pt x="58282" y="16962"/>
                    <a:pt x="57925" y="16843"/>
                  </a:cubicBezTo>
                  <a:cubicBezTo>
                    <a:pt x="57783" y="16796"/>
                    <a:pt x="57640" y="16775"/>
                    <a:pt x="57498" y="16775"/>
                  </a:cubicBezTo>
                  <a:cubicBezTo>
                    <a:pt x="57282" y="16775"/>
                    <a:pt x="57071" y="16824"/>
                    <a:pt x="56877" y="16903"/>
                  </a:cubicBezTo>
                  <a:cubicBezTo>
                    <a:pt x="56698" y="16605"/>
                    <a:pt x="56436" y="16355"/>
                    <a:pt x="56079" y="16236"/>
                  </a:cubicBezTo>
                  <a:cubicBezTo>
                    <a:pt x="55933" y="16187"/>
                    <a:pt x="55784" y="16165"/>
                    <a:pt x="55637" y="16165"/>
                  </a:cubicBezTo>
                  <a:cubicBezTo>
                    <a:pt x="55427" y="16165"/>
                    <a:pt x="55221" y="16212"/>
                    <a:pt x="55032" y="16296"/>
                  </a:cubicBezTo>
                  <a:cubicBezTo>
                    <a:pt x="54853" y="15998"/>
                    <a:pt x="54591" y="15736"/>
                    <a:pt x="54234" y="15617"/>
                  </a:cubicBezTo>
                  <a:cubicBezTo>
                    <a:pt x="54097" y="15571"/>
                    <a:pt x="53958" y="15550"/>
                    <a:pt x="53821" y="15550"/>
                  </a:cubicBezTo>
                  <a:cubicBezTo>
                    <a:pt x="53601" y="15550"/>
                    <a:pt x="53384" y="15605"/>
                    <a:pt x="53186" y="15700"/>
                  </a:cubicBezTo>
                  <a:cubicBezTo>
                    <a:pt x="53007" y="15403"/>
                    <a:pt x="52746" y="15141"/>
                    <a:pt x="52388" y="15022"/>
                  </a:cubicBezTo>
                  <a:cubicBezTo>
                    <a:pt x="52247" y="14975"/>
                    <a:pt x="52103" y="14954"/>
                    <a:pt x="51962" y="14954"/>
                  </a:cubicBezTo>
                  <a:cubicBezTo>
                    <a:pt x="51746" y="14954"/>
                    <a:pt x="51535" y="15002"/>
                    <a:pt x="51341" y="15081"/>
                  </a:cubicBezTo>
                  <a:cubicBezTo>
                    <a:pt x="51186" y="14784"/>
                    <a:pt x="50900" y="14534"/>
                    <a:pt x="50543" y="14415"/>
                  </a:cubicBezTo>
                  <a:cubicBezTo>
                    <a:pt x="50401" y="14367"/>
                    <a:pt x="50258" y="14346"/>
                    <a:pt x="50116" y="14346"/>
                  </a:cubicBezTo>
                  <a:cubicBezTo>
                    <a:pt x="49901" y="14346"/>
                    <a:pt x="49689" y="14395"/>
                    <a:pt x="49495" y="14474"/>
                  </a:cubicBezTo>
                  <a:cubicBezTo>
                    <a:pt x="49317" y="14176"/>
                    <a:pt x="49055" y="13926"/>
                    <a:pt x="48697" y="13807"/>
                  </a:cubicBezTo>
                  <a:cubicBezTo>
                    <a:pt x="48558" y="13761"/>
                    <a:pt x="48417" y="13740"/>
                    <a:pt x="48278" y="13740"/>
                  </a:cubicBezTo>
                  <a:cubicBezTo>
                    <a:pt x="48060" y="13740"/>
                    <a:pt x="47846" y="13792"/>
                    <a:pt x="47650" y="13879"/>
                  </a:cubicBezTo>
                  <a:cubicBezTo>
                    <a:pt x="47471" y="13581"/>
                    <a:pt x="47209" y="13331"/>
                    <a:pt x="46852" y="13212"/>
                  </a:cubicBezTo>
                  <a:cubicBezTo>
                    <a:pt x="46710" y="13165"/>
                    <a:pt x="46567" y="13144"/>
                    <a:pt x="46425" y="13144"/>
                  </a:cubicBezTo>
                  <a:cubicBezTo>
                    <a:pt x="46210" y="13144"/>
                    <a:pt x="45998" y="13192"/>
                    <a:pt x="45804" y="13272"/>
                  </a:cubicBezTo>
                  <a:cubicBezTo>
                    <a:pt x="45626" y="12974"/>
                    <a:pt x="45364" y="12724"/>
                    <a:pt x="45006" y="12605"/>
                  </a:cubicBezTo>
                  <a:cubicBezTo>
                    <a:pt x="44860" y="12556"/>
                    <a:pt x="44711" y="12533"/>
                    <a:pt x="44565" y="12533"/>
                  </a:cubicBezTo>
                  <a:cubicBezTo>
                    <a:pt x="44354" y="12533"/>
                    <a:pt x="44148" y="12580"/>
                    <a:pt x="43959" y="12664"/>
                  </a:cubicBezTo>
                  <a:cubicBezTo>
                    <a:pt x="43780" y="12367"/>
                    <a:pt x="43518" y="12105"/>
                    <a:pt x="43161" y="11986"/>
                  </a:cubicBezTo>
                  <a:cubicBezTo>
                    <a:pt x="43024" y="11940"/>
                    <a:pt x="42885" y="11919"/>
                    <a:pt x="42748" y="11919"/>
                  </a:cubicBezTo>
                  <a:cubicBezTo>
                    <a:pt x="42528" y="11919"/>
                    <a:pt x="42311" y="11974"/>
                    <a:pt x="42113" y="12069"/>
                  </a:cubicBezTo>
                  <a:cubicBezTo>
                    <a:pt x="41935" y="11771"/>
                    <a:pt x="41673" y="11509"/>
                    <a:pt x="41316" y="11390"/>
                  </a:cubicBezTo>
                  <a:cubicBezTo>
                    <a:pt x="41174" y="11343"/>
                    <a:pt x="41030" y="11322"/>
                    <a:pt x="40889" y="11322"/>
                  </a:cubicBezTo>
                  <a:cubicBezTo>
                    <a:pt x="40673" y="11322"/>
                    <a:pt x="40462" y="11371"/>
                    <a:pt x="40268" y="11450"/>
                  </a:cubicBezTo>
                  <a:cubicBezTo>
                    <a:pt x="40089" y="11152"/>
                    <a:pt x="39827" y="10902"/>
                    <a:pt x="39470" y="10783"/>
                  </a:cubicBezTo>
                  <a:cubicBezTo>
                    <a:pt x="39328" y="10736"/>
                    <a:pt x="39185" y="10715"/>
                    <a:pt x="39043" y="10715"/>
                  </a:cubicBezTo>
                  <a:cubicBezTo>
                    <a:pt x="38828" y="10715"/>
                    <a:pt x="38616" y="10764"/>
                    <a:pt x="38422" y="10843"/>
                  </a:cubicBezTo>
                  <a:cubicBezTo>
                    <a:pt x="38244" y="10545"/>
                    <a:pt x="37982" y="10295"/>
                    <a:pt x="37625" y="10176"/>
                  </a:cubicBezTo>
                  <a:cubicBezTo>
                    <a:pt x="37485" y="10130"/>
                    <a:pt x="37344" y="10108"/>
                    <a:pt x="37205" y="10108"/>
                  </a:cubicBezTo>
                  <a:cubicBezTo>
                    <a:pt x="36987" y="10108"/>
                    <a:pt x="36773" y="10160"/>
                    <a:pt x="36577" y="10247"/>
                  </a:cubicBezTo>
                  <a:cubicBezTo>
                    <a:pt x="36398" y="9950"/>
                    <a:pt x="36136" y="9700"/>
                    <a:pt x="35779" y="9581"/>
                  </a:cubicBezTo>
                  <a:cubicBezTo>
                    <a:pt x="35638" y="9533"/>
                    <a:pt x="35494" y="9512"/>
                    <a:pt x="35352" y="9512"/>
                  </a:cubicBezTo>
                  <a:cubicBezTo>
                    <a:pt x="35137" y="9512"/>
                    <a:pt x="34925" y="9561"/>
                    <a:pt x="34731" y="9640"/>
                  </a:cubicBezTo>
                  <a:cubicBezTo>
                    <a:pt x="34553" y="9342"/>
                    <a:pt x="34291" y="9092"/>
                    <a:pt x="33934" y="8973"/>
                  </a:cubicBezTo>
                  <a:cubicBezTo>
                    <a:pt x="33787" y="8925"/>
                    <a:pt x="33638" y="8902"/>
                    <a:pt x="33492" y="8902"/>
                  </a:cubicBezTo>
                  <a:cubicBezTo>
                    <a:pt x="33281" y="8902"/>
                    <a:pt x="33075" y="8949"/>
                    <a:pt x="32886" y="9033"/>
                  </a:cubicBezTo>
                  <a:cubicBezTo>
                    <a:pt x="32707" y="8735"/>
                    <a:pt x="32445" y="8473"/>
                    <a:pt x="32088" y="8354"/>
                  </a:cubicBezTo>
                  <a:cubicBezTo>
                    <a:pt x="31943" y="8309"/>
                    <a:pt x="31797" y="8287"/>
                    <a:pt x="31653" y="8287"/>
                  </a:cubicBezTo>
                  <a:cubicBezTo>
                    <a:pt x="31042" y="8287"/>
                    <a:pt x="30479" y="8678"/>
                    <a:pt x="30267" y="9295"/>
                  </a:cubicBezTo>
                  <a:lnTo>
                    <a:pt x="30088" y="9843"/>
                  </a:lnTo>
                  <a:lnTo>
                    <a:pt x="8121" y="2758"/>
                  </a:lnTo>
                  <a:cubicBezTo>
                    <a:pt x="8240" y="2544"/>
                    <a:pt x="8347" y="2318"/>
                    <a:pt x="8466" y="2092"/>
                  </a:cubicBezTo>
                  <a:cubicBezTo>
                    <a:pt x="8478" y="2068"/>
                    <a:pt x="8502" y="2032"/>
                    <a:pt x="8502" y="2020"/>
                  </a:cubicBezTo>
                  <a:cubicBezTo>
                    <a:pt x="8526" y="1913"/>
                    <a:pt x="8526" y="1806"/>
                    <a:pt x="8478" y="1711"/>
                  </a:cubicBezTo>
                  <a:cubicBezTo>
                    <a:pt x="8442" y="1568"/>
                    <a:pt x="8335" y="1472"/>
                    <a:pt x="8180" y="1437"/>
                  </a:cubicBezTo>
                  <a:lnTo>
                    <a:pt x="3835" y="44"/>
                  </a:lnTo>
                  <a:cubicBezTo>
                    <a:pt x="3783" y="26"/>
                    <a:pt x="3708" y="1"/>
                    <a:pt x="3613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3"/>
            <p:cNvSpPr/>
            <p:nvPr/>
          </p:nvSpPr>
          <p:spPr>
            <a:xfrm>
              <a:off x="6055200" y="3386450"/>
              <a:ext cx="46775" cy="42350"/>
            </a:xfrm>
            <a:custGeom>
              <a:rect b="b" l="l" r="r" t="t"/>
              <a:pathLst>
                <a:path extrusionOk="0" h="1694" w="1871">
                  <a:moveTo>
                    <a:pt x="933" y="0"/>
                  </a:moveTo>
                  <a:cubicBezTo>
                    <a:pt x="570" y="0"/>
                    <a:pt x="238" y="234"/>
                    <a:pt x="132" y="600"/>
                  </a:cubicBezTo>
                  <a:cubicBezTo>
                    <a:pt x="1" y="1029"/>
                    <a:pt x="239" y="1505"/>
                    <a:pt x="680" y="1648"/>
                  </a:cubicBezTo>
                  <a:cubicBezTo>
                    <a:pt x="771" y="1679"/>
                    <a:pt x="863" y="1694"/>
                    <a:pt x="953" y="1694"/>
                  </a:cubicBezTo>
                  <a:cubicBezTo>
                    <a:pt x="1310" y="1694"/>
                    <a:pt x="1635" y="1462"/>
                    <a:pt x="1739" y="1100"/>
                  </a:cubicBezTo>
                  <a:cubicBezTo>
                    <a:pt x="1870" y="660"/>
                    <a:pt x="1632" y="183"/>
                    <a:pt x="1191" y="41"/>
                  </a:cubicBezTo>
                  <a:cubicBezTo>
                    <a:pt x="1105" y="13"/>
                    <a:pt x="1018" y="0"/>
                    <a:pt x="9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3"/>
            <p:cNvSpPr/>
            <p:nvPr/>
          </p:nvSpPr>
          <p:spPr>
            <a:xfrm>
              <a:off x="5923650" y="3732500"/>
              <a:ext cx="47350" cy="42350"/>
            </a:xfrm>
            <a:custGeom>
              <a:rect b="b" l="l" r="r" t="t"/>
              <a:pathLst>
                <a:path extrusionOk="0" h="1694" w="1894">
                  <a:moveTo>
                    <a:pt x="948" y="1"/>
                  </a:moveTo>
                  <a:cubicBezTo>
                    <a:pt x="588" y="1"/>
                    <a:pt x="260" y="239"/>
                    <a:pt x="155" y="593"/>
                  </a:cubicBezTo>
                  <a:cubicBezTo>
                    <a:pt x="0" y="1046"/>
                    <a:pt x="262" y="1522"/>
                    <a:pt x="703" y="1653"/>
                  </a:cubicBezTo>
                  <a:cubicBezTo>
                    <a:pt x="789" y="1680"/>
                    <a:pt x="877" y="1693"/>
                    <a:pt x="962" y="1693"/>
                  </a:cubicBezTo>
                  <a:cubicBezTo>
                    <a:pt x="1325" y="1693"/>
                    <a:pt x="1656" y="1461"/>
                    <a:pt x="1762" y="1105"/>
                  </a:cubicBezTo>
                  <a:cubicBezTo>
                    <a:pt x="1893" y="665"/>
                    <a:pt x="1643" y="188"/>
                    <a:pt x="1215" y="45"/>
                  </a:cubicBezTo>
                  <a:cubicBezTo>
                    <a:pt x="1126" y="15"/>
                    <a:pt x="1036" y="1"/>
                    <a:pt x="9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7" name="Google Shape;407;p13"/>
          <p:cNvGrpSpPr/>
          <p:nvPr/>
        </p:nvGrpSpPr>
        <p:grpSpPr>
          <a:xfrm rot="1884519">
            <a:off x="-580927" y="-163651"/>
            <a:ext cx="1972302" cy="1662944"/>
            <a:chOff x="1579050" y="2827275"/>
            <a:chExt cx="1159700" cy="977800"/>
          </a:xfrm>
        </p:grpSpPr>
        <p:sp>
          <p:nvSpPr>
            <p:cNvPr id="408" name="Google Shape;408;p13"/>
            <p:cNvSpPr/>
            <p:nvPr/>
          </p:nvSpPr>
          <p:spPr>
            <a:xfrm>
              <a:off x="2148475" y="2849875"/>
              <a:ext cx="552475" cy="312875"/>
            </a:xfrm>
            <a:custGeom>
              <a:rect b="b" l="l" r="r" t="t"/>
              <a:pathLst>
                <a:path extrusionOk="0" h="12515" w="22099">
                  <a:moveTo>
                    <a:pt x="8061" y="1"/>
                  </a:moveTo>
                  <a:lnTo>
                    <a:pt x="3275" y="537"/>
                  </a:lnTo>
                  <a:cubicBezTo>
                    <a:pt x="4418" y="668"/>
                    <a:pt x="6489" y="1084"/>
                    <a:pt x="7573" y="2180"/>
                  </a:cubicBezTo>
                  <a:lnTo>
                    <a:pt x="6501" y="1906"/>
                  </a:lnTo>
                  <a:lnTo>
                    <a:pt x="6501" y="1906"/>
                  </a:lnTo>
                  <a:lnTo>
                    <a:pt x="7775" y="2846"/>
                  </a:lnTo>
                  <a:lnTo>
                    <a:pt x="6442" y="2608"/>
                  </a:lnTo>
                  <a:lnTo>
                    <a:pt x="6442" y="2608"/>
                  </a:lnTo>
                  <a:cubicBezTo>
                    <a:pt x="6549" y="2656"/>
                    <a:pt x="8216" y="3311"/>
                    <a:pt x="8216" y="4894"/>
                  </a:cubicBezTo>
                  <a:cubicBezTo>
                    <a:pt x="8216" y="6537"/>
                    <a:pt x="1691" y="8157"/>
                    <a:pt x="274" y="10371"/>
                  </a:cubicBezTo>
                  <a:lnTo>
                    <a:pt x="1620" y="9835"/>
                  </a:lnTo>
                  <a:lnTo>
                    <a:pt x="1620" y="9835"/>
                  </a:lnTo>
                  <a:cubicBezTo>
                    <a:pt x="1619" y="9836"/>
                    <a:pt x="488" y="11145"/>
                    <a:pt x="96" y="12145"/>
                  </a:cubicBezTo>
                  <a:cubicBezTo>
                    <a:pt x="48" y="12252"/>
                    <a:pt x="12" y="12360"/>
                    <a:pt x="0" y="12455"/>
                  </a:cubicBezTo>
                  <a:lnTo>
                    <a:pt x="2108" y="11050"/>
                  </a:lnTo>
                  <a:lnTo>
                    <a:pt x="1608" y="12455"/>
                  </a:lnTo>
                  <a:lnTo>
                    <a:pt x="3358" y="12514"/>
                  </a:lnTo>
                  <a:cubicBezTo>
                    <a:pt x="5132" y="10907"/>
                    <a:pt x="13431" y="3704"/>
                    <a:pt x="20920" y="2930"/>
                  </a:cubicBezTo>
                  <a:lnTo>
                    <a:pt x="22098" y="2025"/>
                  </a:lnTo>
                  <a:lnTo>
                    <a:pt x="20003" y="1894"/>
                  </a:lnTo>
                  <a:lnTo>
                    <a:pt x="15574" y="1608"/>
                  </a:lnTo>
                  <a:lnTo>
                    <a:pt x="15562" y="1608"/>
                  </a:lnTo>
                  <a:lnTo>
                    <a:pt x="80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3"/>
            <p:cNvSpPr/>
            <p:nvPr/>
          </p:nvSpPr>
          <p:spPr>
            <a:xfrm>
              <a:off x="1613575" y="2841250"/>
              <a:ext cx="927825" cy="926625"/>
            </a:xfrm>
            <a:custGeom>
              <a:rect b="b" l="l" r="r" t="t"/>
              <a:pathLst>
                <a:path extrusionOk="0" h="37065" w="37113">
                  <a:moveTo>
                    <a:pt x="16550" y="1"/>
                  </a:moveTo>
                  <a:cubicBezTo>
                    <a:pt x="10764" y="1"/>
                    <a:pt x="6037" y="2072"/>
                    <a:pt x="2823" y="5906"/>
                  </a:cubicBezTo>
                  <a:cubicBezTo>
                    <a:pt x="5335" y="3930"/>
                    <a:pt x="7883" y="3489"/>
                    <a:pt x="7883" y="3489"/>
                  </a:cubicBezTo>
                  <a:lnTo>
                    <a:pt x="7883" y="3489"/>
                  </a:lnTo>
                  <a:cubicBezTo>
                    <a:pt x="1" y="6954"/>
                    <a:pt x="953" y="19967"/>
                    <a:pt x="953" y="19967"/>
                  </a:cubicBezTo>
                  <a:lnTo>
                    <a:pt x="3037" y="21575"/>
                  </a:lnTo>
                  <a:lnTo>
                    <a:pt x="1834" y="21968"/>
                  </a:lnTo>
                  <a:lnTo>
                    <a:pt x="8895" y="25742"/>
                  </a:lnTo>
                  <a:lnTo>
                    <a:pt x="3311" y="26349"/>
                  </a:lnTo>
                  <a:lnTo>
                    <a:pt x="6537" y="27492"/>
                  </a:lnTo>
                  <a:lnTo>
                    <a:pt x="3716" y="27492"/>
                  </a:lnTo>
                  <a:lnTo>
                    <a:pt x="17658" y="31052"/>
                  </a:lnTo>
                  <a:lnTo>
                    <a:pt x="15538" y="31397"/>
                  </a:lnTo>
                  <a:lnTo>
                    <a:pt x="19682" y="32921"/>
                  </a:lnTo>
                  <a:cubicBezTo>
                    <a:pt x="23801" y="33636"/>
                    <a:pt x="27433" y="34195"/>
                    <a:pt x="28862" y="34195"/>
                  </a:cubicBezTo>
                  <a:cubicBezTo>
                    <a:pt x="31790" y="34195"/>
                    <a:pt x="35231" y="35957"/>
                    <a:pt x="37113" y="37065"/>
                  </a:cubicBezTo>
                  <a:lnTo>
                    <a:pt x="34850" y="33540"/>
                  </a:lnTo>
                  <a:lnTo>
                    <a:pt x="33136" y="30838"/>
                  </a:lnTo>
                  <a:lnTo>
                    <a:pt x="34457" y="28611"/>
                  </a:lnTo>
                  <a:cubicBezTo>
                    <a:pt x="32052" y="28504"/>
                    <a:pt x="23123" y="27909"/>
                    <a:pt x="21337" y="24647"/>
                  </a:cubicBezTo>
                  <a:cubicBezTo>
                    <a:pt x="19491" y="21253"/>
                    <a:pt x="20587" y="15252"/>
                    <a:pt x="20837" y="14086"/>
                  </a:cubicBezTo>
                  <a:lnTo>
                    <a:pt x="20837" y="14086"/>
                  </a:lnTo>
                  <a:lnTo>
                    <a:pt x="17193" y="14490"/>
                  </a:lnTo>
                  <a:lnTo>
                    <a:pt x="17146" y="14229"/>
                  </a:lnTo>
                  <a:cubicBezTo>
                    <a:pt x="16455" y="10907"/>
                    <a:pt x="21611" y="8335"/>
                    <a:pt x="25040" y="6620"/>
                  </a:cubicBezTo>
                  <a:cubicBezTo>
                    <a:pt x="25933" y="6180"/>
                    <a:pt x="26909" y="5692"/>
                    <a:pt x="27290" y="5406"/>
                  </a:cubicBezTo>
                  <a:lnTo>
                    <a:pt x="27361" y="5061"/>
                  </a:lnTo>
                  <a:cubicBezTo>
                    <a:pt x="27016" y="4477"/>
                    <a:pt x="25540" y="3751"/>
                    <a:pt x="24516" y="3251"/>
                  </a:cubicBezTo>
                  <a:cubicBezTo>
                    <a:pt x="24123" y="3049"/>
                    <a:pt x="23778" y="2870"/>
                    <a:pt x="23480" y="2715"/>
                  </a:cubicBezTo>
                  <a:cubicBezTo>
                    <a:pt x="22004" y="1918"/>
                    <a:pt x="21908" y="929"/>
                    <a:pt x="21908" y="882"/>
                  </a:cubicBezTo>
                  <a:lnTo>
                    <a:pt x="21896" y="608"/>
                  </a:lnTo>
                  <a:lnTo>
                    <a:pt x="22492" y="536"/>
                  </a:lnTo>
                  <a:cubicBezTo>
                    <a:pt x="21432" y="334"/>
                    <a:pt x="20325" y="179"/>
                    <a:pt x="19146" y="96"/>
                  </a:cubicBezTo>
                  <a:cubicBezTo>
                    <a:pt x="18313" y="36"/>
                    <a:pt x="17443" y="1"/>
                    <a:pt x="165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3"/>
            <p:cNvSpPr/>
            <p:nvPr/>
          </p:nvSpPr>
          <p:spPr>
            <a:xfrm>
              <a:off x="2366050" y="2905850"/>
              <a:ext cx="182200" cy="61325"/>
            </a:xfrm>
            <a:custGeom>
              <a:rect b="b" l="l" r="r" t="t"/>
              <a:pathLst>
                <a:path extrusionOk="0" h="2453" w="7288">
                  <a:moveTo>
                    <a:pt x="1" y="0"/>
                  </a:moveTo>
                  <a:lnTo>
                    <a:pt x="644" y="536"/>
                  </a:lnTo>
                  <a:lnTo>
                    <a:pt x="1" y="929"/>
                  </a:lnTo>
                  <a:lnTo>
                    <a:pt x="3977" y="965"/>
                  </a:lnTo>
                  <a:lnTo>
                    <a:pt x="739" y="1631"/>
                  </a:lnTo>
                  <a:lnTo>
                    <a:pt x="1489" y="1834"/>
                  </a:lnTo>
                  <a:lnTo>
                    <a:pt x="644" y="2453"/>
                  </a:lnTo>
                  <a:lnTo>
                    <a:pt x="7287" y="6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3"/>
            <p:cNvSpPr/>
            <p:nvPr/>
          </p:nvSpPr>
          <p:spPr>
            <a:xfrm>
              <a:off x="1999050" y="3323150"/>
              <a:ext cx="348275" cy="250650"/>
            </a:xfrm>
            <a:custGeom>
              <a:rect b="b" l="l" r="r" t="t"/>
              <a:pathLst>
                <a:path extrusionOk="0" h="10026" w="13931">
                  <a:moveTo>
                    <a:pt x="6715" y="10026"/>
                  </a:moveTo>
                  <a:lnTo>
                    <a:pt x="6716" y="10026"/>
                  </a:lnTo>
                  <a:cubicBezTo>
                    <a:pt x="6716" y="10026"/>
                    <a:pt x="6715" y="10026"/>
                    <a:pt x="6715" y="10026"/>
                  </a:cubicBezTo>
                  <a:close/>
                  <a:moveTo>
                    <a:pt x="3691" y="1"/>
                  </a:moveTo>
                  <a:cubicBezTo>
                    <a:pt x="2477" y="1227"/>
                    <a:pt x="2132" y="5311"/>
                    <a:pt x="2132" y="5311"/>
                  </a:cubicBezTo>
                  <a:lnTo>
                    <a:pt x="810" y="2561"/>
                  </a:lnTo>
                  <a:lnTo>
                    <a:pt x="810" y="2561"/>
                  </a:lnTo>
                  <a:cubicBezTo>
                    <a:pt x="810" y="2561"/>
                    <a:pt x="0" y="5168"/>
                    <a:pt x="2239" y="7395"/>
                  </a:cubicBezTo>
                  <a:cubicBezTo>
                    <a:pt x="4454" y="9622"/>
                    <a:pt x="6693" y="10010"/>
                    <a:pt x="6715" y="10026"/>
                  </a:cubicBezTo>
                  <a:lnTo>
                    <a:pt x="6715" y="10026"/>
                  </a:lnTo>
                  <a:lnTo>
                    <a:pt x="5275" y="8288"/>
                  </a:lnTo>
                  <a:lnTo>
                    <a:pt x="5275" y="8288"/>
                  </a:lnTo>
                  <a:cubicBezTo>
                    <a:pt x="8001" y="9895"/>
                    <a:pt x="13931" y="10026"/>
                    <a:pt x="13931" y="10026"/>
                  </a:cubicBezTo>
                  <a:cubicBezTo>
                    <a:pt x="13931" y="10026"/>
                    <a:pt x="6537" y="8454"/>
                    <a:pt x="4870" y="6787"/>
                  </a:cubicBezTo>
                  <a:cubicBezTo>
                    <a:pt x="3203" y="5121"/>
                    <a:pt x="3691" y="1"/>
                    <a:pt x="36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3"/>
            <p:cNvSpPr/>
            <p:nvPr/>
          </p:nvSpPr>
          <p:spPr>
            <a:xfrm>
              <a:off x="2149650" y="3107950"/>
              <a:ext cx="380450" cy="434000"/>
            </a:xfrm>
            <a:custGeom>
              <a:rect b="b" l="l" r="r" t="t"/>
              <a:pathLst>
                <a:path extrusionOk="0" h="17360" w="15218">
                  <a:moveTo>
                    <a:pt x="9133" y="1"/>
                  </a:moveTo>
                  <a:lnTo>
                    <a:pt x="5466" y="1096"/>
                  </a:lnTo>
                  <a:cubicBezTo>
                    <a:pt x="4168" y="2144"/>
                    <a:pt x="3406" y="2882"/>
                    <a:pt x="3370" y="2906"/>
                  </a:cubicBezTo>
                  <a:lnTo>
                    <a:pt x="3311" y="2965"/>
                  </a:lnTo>
                  <a:lnTo>
                    <a:pt x="2930" y="3013"/>
                  </a:lnTo>
                  <a:lnTo>
                    <a:pt x="1942" y="3120"/>
                  </a:lnTo>
                  <a:lnTo>
                    <a:pt x="1251" y="3191"/>
                  </a:lnTo>
                  <a:lnTo>
                    <a:pt x="215" y="6406"/>
                  </a:lnTo>
                  <a:lnTo>
                    <a:pt x="1775" y="5049"/>
                  </a:lnTo>
                  <a:cubicBezTo>
                    <a:pt x="1704" y="5120"/>
                    <a:pt x="513" y="6370"/>
                    <a:pt x="263" y="8585"/>
                  </a:cubicBezTo>
                  <a:cubicBezTo>
                    <a:pt x="1" y="10847"/>
                    <a:pt x="1418" y="13776"/>
                    <a:pt x="1418" y="13776"/>
                  </a:cubicBezTo>
                  <a:cubicBezTo>
                    <a:pt x="2025" y="13169"/>
                    <a:pt x="3442" y="13371"/>
                    <a:pt x="3442" y="13371"/>
                  </a:cubicBezTo>
                  <a:cubicBezTo>
                    <a:pt x="3442" y="13371"/>
                    <a:pt x="1656" y="14062"/>
                    <a:pt x="2585" y="14991"/>
                  </a:cubicBezTo>
                  <a:cubicBezTo>
                    <a:pt x="3513" y="15931"/>
                    <a:pt x="8931" y="16348"/>
                    <a:pt x="8931" y="16348"/>
                  </a:cubicBezTo>
                  <a:lnTo>
                    <a:pt x="7264" y="16753"/>
                  </a:lnTo>
                  <a:cubicBezTo>
                    <a:pt x="9526" y="17360"/>
                    <a:pt x="13515" y="17110"/>
                    <a:pt x="13515" y="17110"/>
                  </a:cubicBezTo>
                  <a:lnTo>
                    <a:pt x="15217" y="13943"/>
                  </a:lnTo>
                  <a:lnTo>
                    <a:pt x="14038" y="15038"/>
                  </a:lnTo>
                  <a:lnTo>
                    <a:pt x="13550" y="15860"/>
                  </a:lnTo>
                  <a:lnTo>
                    <a:pt x="13372" y="15824"/>
                  </a:lnTo>
                  <a:cubicBezTo>
                    <a:pt x="13038" y="15788"/>
                    <a:pt x="5454" y="14657"/>
                    <a:pt x="3728" y="12919"/>
                  </a:cubicBezTo>
                  <a:cubicBezTo>
                    <a:pt x="1835" y="11038"/>
                    <a:pt x="1692" y="7561"/>
                    <a:pt x="2370" y="4989"/>
                  </a:cubicBezTo>
                  <a:cubicBezTo>
                    <a:pt x="2894" y="3037"/>
                    <a:pt x="7669" y="1572"/>
                    <a:pt x="10979" y="798"/>
                  </a:cubicBezTo>
                  <a:lnTo>
                    <a:pt x="8300" y="6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3"/>
            <p:cNvSpPr/>
            <p:nvPr/>
          </p:nvSpPr>
          <p:spPr>
            <a:xfrm>
              <a:off x="2463400" y="3439550"/>
              <a:ext cx="194375" cy="336950"/>
            </a:xfrm>
            <a:custGeom>
              <a:rect b="b" l="l" r="r" t="t"/>
              <a:pathLst>
                <a:path extrusionOk="0" h="13478" w="7775">
                  <a:moveTo>
                    <a:pt x="4286" y="0"/>
                  </a:moveTo>
                  <a:lnTo>
                    <a:pt x="0" y="7072"/>
                  </a:lnTo>
                  <a:lnTo>
                    <a:pt x="3084" y="11871"/>
                  </a:lnTo>
                  <a:lnTo>
                    <a:pt x="2893" y="10049"/>
                  </a:lnTo>
                  <a:lnTo>
                    <a:pt x="4608" y="13478"/>
                  </a:lnTo>
                  <a:lnTo>
                    <a:pt x="6763" y="10644"/>
                  </a:lnTo>
                  <a:lnTo>
                    <a:pt x="5584" y="10109"/>
                  </a:lnTo>
                  <a:lnTo>
                    <a:pt x="6608" y="9347"/>
                  </a:lnTo>
                  <a:cubicBezTo>
                    <a:pt x="6608" y="9347"/>
                    <a:pt x="4846" y="9049"/>
                    <a:pt x="4644" y="9049"/>
                  </a:cubicBezTo>
                  <a:cubicBezTo>
                    <a:pt x="4441" y="9037"/>
                    <a:pt x="7775" y="6787"/>
                    <a:pt x="7775" y="6787"/>
                  </a:cubicBezTo>
                  <a:lnTo>
                    <a:pt x="7311" y="4310"/>
                  </a:lnTo>
                  <a:lnTo>
                    <a:pt x="5048" y="6215"/>
                  </a:lnTo>
                  <a:lnTo>
                    <a:pt x="5763" y="4167"/>
                  </a:lnTo>
                  <a:lnTo>
                    <a:pt x="5763" y="4167"/>
                  </a:lnTo>
                  <a:lnTo>
                    <a:pt x="3393" y="6215"/>
                  </a:lnTo>
                  <a:lnTo>
                    <a:pt x="3393" y="6215"/>
                  </a:lnTo>
                  <a:lnTo>
                    <a:pt x="6013" y="2131"/>
                  </a:lnTo>
                  <a:lnTo>
                    <a:pt x="5465" y="655"/>
                  </a:lnTo>
                  <a:lnTo>
                    <a:pt x="42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3"/>
            <p:cNvSpPr/>
            <p:nvPr/>
          </p:nvSpPr>
          <p:spPr>
            <a:xfrm>
              <a:off x="1579050" y="2827275"/>
              <a:ext cx="1159700" cy="977800"/>
            </a:xfrm>
            <a:custGeom>
              <a:rect b="b" l="l" r="r" t="t"/>
              <a:pathLst>
                <a:path extrusionOk="0" h="39112" w="46388">
                  <a:moveTo>
                    <a:pt x="30826" y="893"/>
                  </a:moveTo>
                  <a:lnTo>
                    <a:pt x="38327" y="2500"/>
                  </a:lnTo>
                  <a:lnTo>
                    <a:pt x="38339" y="2500"/>
                  </a:lnTo>
                  <a:lnTo>
                    <a:pt x="44863" y="2917"/>
                  </a:lnTo>
                  <a:lnTo>
                    <a:pt x="43685" y="3822"/>
                  </a:lnTo>
                  <a:cubicBezTo>
                    <a:pt x="36196" y="4596"/>
                    <a:pt x="27885" y="11799"/>
                    <a:pt x="26123" y="13406"/>
                  </a:cubicBezTo>
                  <a:lnTo>
                    <a:pt x="24361" y="13347"/>
                  </a:lnTo>
                  <a:lnTo>
                    <a:pt x="24873" y="11930"/>
                  </a:lnTo>
                  <a:lnTo>
                    <a:pt x="22754" y="13347"/>
                  </a:lnTo>
                  <a:cubicBezTo>
                    <a:pt x="22992" y="12335"/>
                    <a:pt x="24361" y="10728"/>
                    <a:pt x="24361" y="10728"/>
                  </a:cubicBezTo>
                  <a:lnTo>
                    <a:pt x="24361" y="10728"/>
                  </a:lnTo>
                  <a:lnTo>
                    <a:pt x="23027" y="11263"/>
                  </a:lnTo>
                  <a:cubicBezTo>
                    <a:pt x="24432" y="9049"/>
                    <a:pt x="30957" y="7418"/>
                    <a:pt x="30957" y="5786"/>
                  </a:cubicBezTo>
                  <a:cubicBezTo>
                    <a:pt x="30957" y="4191"/>
                    <a:pt x="29290" y="3536"/>
                    <a:pt x="29183" y="3489"/>
                  </a:cubicBezTo>
                  <a:lnTo>
                    <a:pt x="29183" y="3489"/>
                  </a:lnTo>
                  <a:lnTo>
                    <a:pt x="30528" y="3739"/>
                  </a:lnTo>
                  <a:lnTo>
                    <a:pt x="29242" y="2798"/>
                  </a:lnTo>
                  <a:lnTo>
                    <a:pt x="30314" y="3060"/>
                  </a:lnTo>
                  <a:cubicBezTo>
                    <a:pt x="29231" y="1976"/>
                    <a:pt x="27159" y="1560"/>
                    <a:pt x="26016" y="1429"/>
                  </a:cubicBezTo>
                  <a:lnTo>
                    <a:pt x="30826" y="893"/>
                  </a:lnTo>
                  <a:close/>
                  <a:moveTo>
                    <a:pt x="31957" y="11216"/>
                  </a:moveTo>
                  <a:lnTo>
                    <a:pt x="31112" y="11847"/>
                  </a:lnTo>
                  <a:lnTo>
                    <a:pt x="33791" y="11990"/>
                  </a:lnTo>
                  <a:cubicBezTo>
                    <a:pt x="30481" y="12799"/>
                    <a:pt x="25718" y="14252"/>
                    <a:pt x="25194" y="16204"/>
                  </a:cubicBezTo>
                  <a:cubicBezTo>
                    <a:pt x="24504" y="18800"/>
                    <a:pt x="24647" y="22253"/>
                    <a:pt x="26552" y="24134"/>
                  </a:cubicBezTo>
                  <a:cubicBezTo>
                    <a:pt x="28278" y="25860"/>
                    <a:pt x="35874" y="26991"/>
                    <a:pt x="36196" y="27039"/>
                  </a:cubicBezTo>
                  <a:lnTo>
                    <a:pt x="36374" y="27075"/>
                  </a:lnTo>
                  <a:lnTo>
                    <a:pt x="36862" y="26253"/>
                  </a:lnTo>
                  <a:lnTo>
                    <a:pt x="38041" y="25146"/>
                  </a:lnTo>
                  <a:lnTo>
                    <a:pt x="36350" y="28325"/>
                  </a:lnTo>
                  <a:cubicBezTo>
                    <a:pt x="36350" y="28325"/>
                    <a:pt x="35537" y="28376"/>
                    <a:pt x="34436" y="28376"/>
                  </a:cubicBezTo>
                  <a:cubicBezTo>
                    <a:pt x="33100" y="28376"/>
                    <a:pt x="31340" y="28301"/>
                    <a:pt x="30100" y="27968"/>
                  </a:cubicBezTo>
                  <a:lnTo>
                    <a:pt x="31767" y="27563"/>
                  </a:lnTo>
                  <a:cubicBezTo>
                    <a:pt x="31767" y="27563"/>
                    <a:pt x="26349" y="27134"/>
                    <a:pt x="25409" y="26206"/>
                  </a:cubicBezTo>
                  <a:cubicBezTo>
                    <a:pt x="24468" y="25265"/>
                    <a:pt x="26266" y="24586"/>
                    <a:pt x="26266" y="24586"/>
                  </a:cubicBezTo>
                  <a:cubicBezTo>
                    <a:pt x="26266" y="24586"/>
                    <a:pt x="26052" y="24557"/>
                    <a:pt x="25754" y="24557"/>
                  </a:cubicBezTo>
                  <a:cubicBezTo>
                    <a:pt x="25289" y="24557"/>
                    <a:pt x="24619" y="24628"/>
                    <a:pt x="24242" y="24991"/>
                  </a:cubicBezTo>
                  <a:cubicBezTo>
                    <a:pt x="24242" y="24991"/>
                    <a:pt x="22825" y="22050"/>
                    <a:pt x="23087" y="19788"/>
                  </a:cubicBezTo>
                  <a:cubicBezTo>
                    <a:pt x="23337" y="17586"/>
                    <a:pt x="24528" y="16335"/>
                    <a:pt x="24599" y="16264"/>
                  </a:cubicBezTo>
                  <a:lnTo>
                    <a:pt x="24599" y="16264"/>
                  </a:lnTo>
                  <a:lnTo>
                    <a:pt x="23039" y="17621"/>
                  </a:lnTo>
                  <a:lnTo>
                    <a:pt x="24087" y="14407"/>
                  </a:lnTo>
                  <a:lnTo>
                    <a:pt x="24766" y="14335"/>
                  </a:lnTo>
                  <a:lnTo>
                    <a:pt x="25754" y="14228"/>
                  </a:lnTo>
                  <a:lnTo>
                    <a:pt x="26135" y="14180"/>
                  </a:lnTo>
                  <a:lnTo>
                    <a:pt x="26194" y="14121"/>
                  </a:lnTo>
                  <a:cubicBezTo>
                    <a:pt x="26230" y="14097"/>
                    <a:pt x="27016" y="13359"/>
                    <a:pt x="28290" y="12311"/>
                  </a:cubicBezTo>
                  <a:lnTo>
                    <a:pt x="31957" y="11216"/>
                  </a:lnTo>
                  <a:close/>
                  <a:moveTo>
                    <a:pt x="17931" y="560"/>
                  </a:moveTo>
                  <a:cubicBezTo>
                    <a:pt x="20098" y="560"/>
                    <a:pt x="22075" y="738"/>
                    <a:pt x="23885" y="1107"/>
                  </a:cubicBezTo>
                  <a:lnTo>
                    <a:pt x="23289" y="1191"/>
                  </a:lnTo>
                  <a:lnTo>
                    <a:pt x="23313" y="1453"/>
                  </a:lnTo>
                  <a:cubicBezTo>
                    <a:pt x="23313" y="1500"/>
                    <a:pt x="23396" y="2500"/>
                    <a:pt x="24873" y="3286"/>
                  </a:cubicBezTo>
                  <a:cubicBezTo>
                    <a:pt x="25170" y="3453"/>
                    <a:pt x="25528" y="3631"/>
                    <a:pt x="25909" y="3822"/>
                  </a:cubicBezTo>
                  <a:cubicBezTo>
                    <a:pt x="26945" y="4322"/>
                    <a:pt x="28409" y="5060"/>
                    <a:pt x="28754" y="5632"/>
                  </a:cubicBezTo>
                  <a:lnTo>
                    <a:pt x="28683" y="5977"/>
                  </a:lnTo>
                  <a:cubicBezTo>
                    <a:pt x="28314" y="6263"/>
                    <a:pt x="27326" y="6751"/>
                    <a:pt x="26433" y="7203"/>
                  </a:cubicBezTo>
                  <a:cubicBezTo>
                    <a:pt x="23015" y="8906"/>
                    <a:pt x="17848" y="11490"/>
                    <a:pt x="18551" y="14799"/>
                  </a:cubicBezTo>
                  <a:lnTo>
                    <a:pt x="18586" y="15061"/>
                  </a:lnTo>
                  <a:lnTo>
                    <a:pt x="22242" y="14657"/>
                  </a:lnTo>
                  <a:lnTo>
                    <a:pt x="22242" y="14657"/>
                  </a:lnTo>
                  <a:cubicBezTo>
                    <a:pt x="21980" y="15835"/>
                    <a:pt x="20884" y="21836"/>
                    <a:pt x="22730" y="25229"/>
                  </a:cubicBezTo>
                  <a:cubicBezTo>
                    <a:pt x="24516" y="28480"/>
                    <a:pt x="33445" y="29075"/>
                    <a:pt x="35850" y="29182"/>
                  </a:cubicBezTo>
                  <a:lnTo>
                    <a:pt x="34529" y="31421"/>
                  </a:lnTo>
                  <a:lnTo>
                    <a:pt x="38494" y="37636"/>
                  </a:lnTo>
                  <a:cubicBezTo>
                    <a:pt x="36612" y="36516"/>
                    <a:pt x="33171" y="34766"/>
                    <a:pt x="30243" y="34766"/>
                  </a:cubicBezTo>
                  <a:cubicBezTo>
                    <a:pt x="28814" y="34766"/>
                    <a:pt x="25182" y="34219"/>
                    <a:pt x="21063" y="33504"/>
                  </a:cubicBezTo>
                  <a:lnTo>
                    <a:pt x="16919" y="31956"/>
                  </a:lnTo>
                  <a:lnTo>
                    <a:pt x="19039" y="31611"/>
                  </a:lnTo>
                  <a:lnTo>
                    <a:pt x="5097" y="28051"/>
                  </a:lnTo>
                  <a:lnTo>
                    <a:pt x="7918" y="28051"/>
                  </a:lnTo>
                  <a:lnTo>
                    <a:pt x="4692" y="26908"/>
                  </a:lnTo>
                  <a:lnTo>
                    <a:pt x="10276" y="26301"/>
                  </a:lnTo>
                  <a:lnTo>
                    <a:pt x="3215" y="22527"/>
                  </a:lnTo>
                  <a:lnTo>
                    <a:pt x="4418" y="22134"/>
                  </a:lnTo>
                  <a:lnTo>
                    <a:pt x="2334" y="20526"/>
                  </a:lnTo>
                  <a:cubicBezTo>
                    <a:pt x="2334" y="20526"/>
                    <a:pt x="1382" y="7513"/>
                    <a:pt x="9264" y="4048"/>
                  </a:cubicBezTo>
                  <a:lnTo>
                    <a:pt x="9264" y="4048"/>
                  </a:lnTo>
                  <a:cubicBezTo>
                    <a:pt x="9264" y="4048"/>
                    <a:pt x="6716" y="4489"/>
                    <a:pt x="4204" y="6465"/>
                  </a:cubicBezTo>
                  <a:cubicBezTo>
                    <a:pt x="7418" y="2631"/>
                    <a:pt x="12145" y="560"/>
                    <a:pt x="17931" y="560"/>
                  </a:cubicBezTo>
                  <a:close/>
                  <a:moveTo>
                    <a:pt x="39660" y="24479"/>
                  </a:moveTo>
                  <a:lnTo>
                    <a:pt x="40839" y="25134"/>
                  </a:lnTo>
                  <a:lnTo>
                    <a:pt x="41387" y="26610"/>
                  </a:lnTo>
                  <a:lnTo>
                    <a:pt x="38767" y="30682"/>
                  </a:lnTo>
                  <a:lnTo>
                    <a:pt x="41137" y="28646"/>
                  </a:lnTo>
                  <a:lnTo>
                    <a:pt x="41137" y="28646"/>
                  </a:lnTo>
                  <a:lnTo>
                    <a:pt x="40422" y="30682"/>
                  </a:lnTo>
                  <a:lnTo>
                    <a:pt x="42685" y="28777"/>
                  </a:lnTo>
                  <a:lnTo>
                    <a:pt x="43149" y="31266"/>
                  </a:lnTo>
                  <a:cubicBezTo>
                    <a:pt x="43149" y="31278"/>
                    <a:pt x="39815" y="33528"/>
                    <a:pt x="40018" y="33528"/>
                  </a:cubicBezTo>
                  <a:cubicBezTo>
                    <a:pt x="40232" y="33528"/>
                    <a:pt x="41982" y="33826"/>
                    <a:pt x="41982" y="33826"/>
                  </a:cubicBezTo>
                  <a:lnTo>
                    <a:pt x="40958" y="34588"/>
                  </a:lnTo>
                  <a:lnTo>
                    <a:pt x="42137" y="35123"/>
                  </a:lnTo>
                  <a:lnTo>
                    <a:pt x="39982" y="37945"/>
                  </a:lnTo>
                  <a:lnTo>
                    <a:pt x="38267" y="34528"/>
                  </a:lnTo>
                  <a:lnTo>
                    <a:pt x="38458" y="36338"/>
                  </a:lnTo>
                  <a:lnTo>
                    <a:pt x="38458" y="36338"/>
                  </a:lnTo>
                  <a:lnTo>
                    <a:pt x="35374" y="31552"/>
                  </a:lnTo>
                  <a:lnTo>
                    <a:pt x="39660" y="24479"/>
                  </a:lnTo>
                  <a:close/>
                  <a:moveTo>
                    <a:pt x="17931" y="0"/>
                  </a:moveTo>
                  <a:cubicBezTo>
                    <a:pt x="10669" y="0"/>
                    <a:pt x="5037" y="3155"/>
                    <a:pt x="1846" y="8930"/>
                  </a:cubicBezTo>
                  <a:lnTo>
                    <a:pt x="1834" y="8942"/>
                  </a:lnTo>
                  <a:cubicBezTo>
                    <a:pt x="1537" y="9489"/>
                    <a:pt x="1251" y="10061"/>
                    <a:pt x="1001" y="10632"/>
                  </a:cubicBezTo>
                  <a:cubicBezTo>
                    <a:pt x="405" y="12001"/>
                    <a:pt x="96" y="13633"/>
                    <a:pt x="48" y="15454"/>
                  </a:cubicBezTo>
                  <a:cubicBezTo>
                    <a:pt x="1" y="16038"/>
                    <a:pt x="1" y="16609"/>
                    <a:pt x="72" y="17145"/>
                  </a:cubicBezTo>
                  <a:cubicBezTo>
                    <a:pt x="179" y="19026"/>
                    <a:pt x="536" y="21145"/>
                    <a:pt x="1144" y="23455"/>
                  </a:cubicBezTo>
                  <a:cubicBezTo>
                    <a:pt x="2203" y="27456"/>
                    <a:pt x="3680" y="30599"/>
                    <a:pt x="3692" y="30635"/>
                  </a:cubicBezTo>
                  <a:lnTo>
                    <a:pt x="3751" y="30778"/>
                  </a:lnTo>
                  <a:lnTo>
                    <a:pt x="3882" y="30801"/>
                  </a:lnTo>
                  <a:cubicBezTo>
                    <a:pt x="4537" y="30932"/>
                    <a:pt x="16015" y="33278"/>
                    <a:pt x="23801" y="34528"/>
                  </a:cubicBezTo>
                  <a:cubicBezTo>
                    <a:pt x="26694" y="34981"/>
                    <a:pt x="29100" y="35314"/>
                    <a:pt x="30231" y="35314"/>
                  </a:cubicBezTo>
                  <a:cubicBezTo>
                    <a:pt x="34267" y="35314"/>
                    <a:pt x="39494" y="38933"/>
                    <a:pt x="39541" y="38957"/>
                  </a:cubicBezTo>
                  <a:lnTo>
                    <a:pt x="39768" y="39112"/>
                  </a:lnTo>
                  <a:lnTo>
                    <a:pt x="44113" y="33421"/>
                  </a:lnTo>
                  <a:lnTo>
                    <a:pt x="43137" y="28194"/>
                  </a:lnTo>
                  <a:lnTo>
                    <a:pt x="41982" y="26634"/>
                  </a:lnTo>
                  <a:lnTo>
                    <a:pt x="41280" y="24765"/>
                  </a:lnTo>
                  <a:lnTo>
                    <a:pt x="39815" y="23932"/>
                  </a:lnTo>
                  <a:lnTo>
                    <a:pt x="38660" y="22955"/>
                  </a:lnTo>
                  <a:lnTo>
                    <a:pt x="38386" y="22693"/>
                  </a:lnTo>
                  <a:lnTo>
                    <a:pt x="36089" y="26456"/>
                  </a:lnTo>
                  <a:cubicBezTo>
                    <a:pt x="34922" y="26277"/>
                    <a:pt x="28409" y="25194"/>
                    <a:pt x="26956" y="23753"/>
                  </a:cubicBezTo>
                  <a:cubicBezTo>
                    <a:pt x="25480" y="22277"/>
                    <a:pt x="24980" y="19229"/>
                    <a:pt x="25754" y="16347"/>
                  </a:cubicBezTo>
                  <a:cubicBezTo>
                    <a:pt x="26313" y="14240"/>
                    <a:pt x="34041" y="12418"/>
                    <a:pt x="36958" y="11918"/>
                  </a:cubicBezTo>
                  <a:lnTo>
                    <a:pt x="37279" y="11859"/>
                  </a:lnTo>
                  <a:lnTo>
                    <a:pt x="37160" y="11549"/>
                  </a:lnTo>
                  <a:cubicBezTo>
                    <a:pt x="36600" y="10085"/>
                    <a:pt x="35910" y="8763"/>
                    <a:pt x="35124" y="7584"/>
                  </a:cubicBezTo>
                  <a:cubicBezTo>
                    <a:pt x="37874" y="6013"/>
                    <a:pt x="40958" y="4679"/>
                    <a:pt x="43863" y="4405"/>
                  </a:cubicBezTo>
                  <a:lnTo>
                    <a:pt x="43935" y="4405"/>
                  </a:lnTo>
                  <a:lnTo>
                    <a:pt x="46387" y="2477"/>
                  </a:lnTo>
                  <a:lnTo>
                    <a:pt x="38410" y="1965"/>
                  </a:lnTo>
                  <a:lnTo>
                    <a:pt x="30850" y="333"/>
                  </a:lnTo>
                  <a:lnTo>
                    <a:pt x="30814" y="333"/>
                  </a:lnTo>
                  <a:lnTo>
                    <a:pt x="25540" y="917"/>
                  </a:lnTo>
                  <a:cubicBezTo>
                    <a:pt x="23289" y="310"/>
                    <a:pt x="20765" y="0"/>
                    <a:pt x="1793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3"/>
            <p:cNvSpPr/>
            <p:nvPr/>
          </p:nvSpPr>
          <p:spPr>
            <a:xfrm>
              <a:off x="1613575" y="2841250"/>
              <a:ext cx="927825" cy="926625"/>
            </a:xfrm>
            <a:custGeom>
              <a:rect b="b" l="l" r="r" t="t"/>
              <a:pathLst>
                <a:path extrusionOk="0" h="37065" w="37113">
                  <a:moveTo>
                    <a:pt x="16550" y="1"/>
                  </a:moveTo>
                  <a:cubicBezTo>
                    <a:pt x="10764" y="1"/>
                    <a:pt x="6037" y="2072"/>
                    <a:pt x="2823" y="5906"/>
                  </a:cubicBezTo>
                  <a:cubicBezTo>
                    <a:pt x="5335" y="3930"/>
                    <a:pt x="7883" y="3489"/>
                    <a:pt x="7883" y="3489"/>
                  </a:cubicBezTo>
                  <a:lnTo>
                    <a:pt x="7883" y="3489"/>
                  </a:lnTo>
                  <a:cubicBezTo>
                    <a:pt x="1" y="6954"/>
                    <a:pt x="953" y="19967"/>
                    <a:pt x="953" y="19967"/>
                  </a:cubicBezTo>
                  <a:lnTo>
                    <a:pt x="3037" y="21575"/>
                  </a:lnTo>
                  <a:lnTo>
                    <a:pt x="1834" y="21968"/>
                  </a:lnTo>
                  <a:lnTo>
                    <a:pt x="8895" y="25742"/>
                  </a:lnTo>
                  <a:lnTo>
                    <a:pt x="3311" y="26349"/>
                  </a:lnTo>
                  <a:lnTo>
                    <a:pt x="6537" y="27492"/>
                  </a:lnTo>
                  <a:lnTo>
                    <a:pt x="3716" y="27492"/>
                  </a:lnTo>
                  <a:lnTo>
                    <a:pt x="17658" y="31052"/>
                  </a:lnTo>
                  <a:lnTo>
                    <a:pt x="15538" y="31397"/>
                  </a:lnTo>
                  <a:lnTo>
                    <a:pt x="19682" y="32921"/>
                  </a:lnTo>
                  <a:cubicBezTo>
                    <a:pt x="23801" y="33636"/>
                    <a:pt x="27433" y="34195"/>
                    <a:pt x="28862" y="34195"/>
                  </a:cubicBezTo>
                  <a:cubicBezTo>
                    <a:pt x="31790" y="34195"/>
                    <a:pt x="35231" y="35957"/>
                    <a:pt x="37113" y="37065"/>
                  </a:cubicBezTo>
                  <a:lnTo>
                    <a:pt x="34862" y="33552"/>
                  </a:lnTo>
                  <a:cubicBezTo>
                    <a:pt x="13193" y="33017"/>
                    <a:pt x="14372" y="21480"/>
                    <a:pt x="14372" y="21479"/>
                  </a:cubicBezTo>
                  <a:lnTo>
                    <a:pt x="14372" y="21479"/>
                  </a:lnTo>
                  <a:cubicBezTo>
                    <a:pt x="13598" y="23099"/>
                    <a:pt x="14645" y="25647"/>
                    <a:pt x="14645" y="25647"/>
                  </a:cubicBezTo>
                  <a:cubicBezTo>
                    <a:pt x="4823" y="16669"/>
                    <a:pt x="14729" y="5989"/>
                    <a:pt x="14729" y="5989"/>
                  </a:cubicBezTo>
                  <a:cubicBezTo>
                    <a:pt x="14392" y="5841"/>
                    <a:pt x="13985" y="5781"/>
                    <a:pt x="13546" y="5781"/>
                  </a:cubicBezTo>
                  <a:cubicBezTo>
                    <a:pt x="11691" y="5781"/>
                    <a:pt x="9272" y="6856"/>
                    <a:pt x="9204" y="6894"/>
                  </a:cubicBezTo>
                  <a:cubicBezTo>
                    <a:pt x="10800" y="4001"/>
                    <a:pt x="15860" y="1477"/>
                    <a:pt x="19146" y="96"/>
                  </a:cubicBezTo>
                  <a:cubicBezTo>
                    <a:pt x="18313" y="36"/>
                    <a:pt x="17443" y="1"/>
                    <a:pt x="165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3"/>
            <p:cNvSpPr/>
            <p:nvPr/>
          </p:nvSpPr>
          <p:spPr>
            <a:xfrm>
              <a:off x="2148475" y="2897200"/>
              <a:ext cx="552475" cy="265550"/>
            </a:xfrm>
            <a:custGeom>
              <a:rect b="b" l="l" r="r" t="t"/>
              <a:pathLst>
                <a:path extrusionOk="0" h="10622" w="22099">
                  <a:moveTo>
                    <a:pt x="22098" y="132"/>
                  </a:moveTo>
                  <a:lnTo>
                    <a:pt x="20920" y="1037"/>
                  </a:lnTo>
                  <a:cubicBezTo>
                    <a:pt x="13431" y="1811"/>
                    <a:pt x="5132" y="9014"/>
                    <a:pt x="3358" y="10621"/>
                  </a:cubicBezTo>
                  <a:lnTo>
                    <a:pt x="1608" y="10562"/>
                  </a:lnTo>
                  <a:lnTo>
                    <a:pt x="2108" y="9157"/>
                  </a:lnTo>
                  <a:lnTo>
                    <a:pt x="0" y="10562"/>
                  </a:lnTo>
                  <a:cubicBezTo>
                    <a:pt x="12" y="10467"/>
                    <a:pt x="48" y="10359"/>
                    <a:pt x="96" y="10252"/>
                  </a:cubicBezTo>
                  <a:cubicBezTo>
                    <a:pt x="1762" y="8764"/>
                    <a:pt x="4763" y="6383"/>
                    <a:pt x="7763" y="5347"/>
                  </a:cubicBezTo>
                  <a:lnTo>
                    <a:pt x="5715" y="7490"/>
                  </a:lnTo>
                  <a:cubicBezTo>
                    <a:pt x="5846" y="7383"/>
                    <a:pt x="13050" y="1573"/>
                    <a:pt x="200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7" name="Google Shape;417;p13"/>
          <p:cNvSpPr/>
          <p:nvPr/>
        </p:nvSpPr>
        <p:spPr>
          <a:xfrm>
            <a:off x="0" y="4810200"/>
            <a:ext cx="9144000" cy="333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_1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14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14"/>
          <p:cNvSpPr txBox="1"/>
          <p:nvPr>
            <p:ph type="title"/>
          </p:nvPr>
        </p:nvSpPr>
        <p:spPr>
          <a:xfrm>
            <a:off x="2538000" y="2892013"/>
            <a:ext cx="4068000" cy="616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21" name="Google Shape;421;p14"/>
          <p:cNvSpPr txBox="1"/>
          <p:nvPr>
            <p:ph idx="1" type="subTitle"/>
          </p:nvPr>
        </p:nvSpPr>
        <p:spPr>
          <a:xfrm>
            <a:off x="2026350" y="1178075"/>
            <a:ext cx="5091300" cy="1790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7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22" name="Google Shape;422;p14"/>
          <p:cNvGrpSpPr/>
          <p:nvPr/>
        </p:nvGrpSpPr>
        <p:grpSpPr>
          <a:xfrm flipH="1" rot="10800000">
            <a:off x="-324185" y="1437737"/>
            <a:ext cx="1270920" cy="1270800"/>
            <a:chOff x="5296815" y="1199812"/>
            <a:chExt cx="1270920" cy="1270800"/>
          </a:xfrm>
        </p:grpSpPr>
        <p:grpSp>
          <p:nvGrpSpPr>
            <p:cNvPr id="423" name="Google Shape;423;p14"/>
            <p:cNvGrpSpPr/>
            <p:nvPr/>
          </p:nvGrpSpPr>
          <p:grpSpPr>
            <a:xfrm>
              <a:off x="5296815" y="1517512"/>
              <a:ext cx="1270920" cy="953100"/>
              <a:chOff x="216815" y="103349"/>
              <a:chExt cx="1270920" cy="953100"/>
            </a:xfrm>
          </p:grpSpPr>
          <p:grpSp>
            <p:nvGrpSpPr>
              <p:cNvPr id="424" name="Google Shape;424;p14"/>
              <p:cNvGrpSpPr/>
              <p:nvPr/>
            </p:nvGrpSpPr>
            <p:grpSpPr>
              <a:xfrm>
                <a:off x="216815" y="421049"/>
                <a:ext cx="953220" cy="317700"/>
                <a:chOff x="-110" y="3703399"/>
                <a:chExt cx="953220" cy="317700"/>
              </a:xfrm>
            </p:grpSpPr>
            <p:sp>
              <p:nvSpPr>
                <p:cNvPr id="425" name="Google Shape;425;p14"/>
                <p:cNvSpPr/>
                <p:nvPr/>
              </p:nvSpPr>
              <p:spPr>
                <a:xfrm>
                  <a:off x="-1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" name="Google Shape;426;p14"/>
                <p:cNvSpPr/>
                <p:nvPr/>
              </p:nvSpPr>
              <p:spPr>
                <a:xfrm>
                  <a:off x="6354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27" name="Google Shape;427;p14"/>
              <p:cNvSpPr/>
              <p:nvPr/>
            </p:nvSpPr>
            <p:spPr>
              <a:xfrm>
                <a:off x="536390" y="10334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8" name="Google Shape;428;p14"/>
              <p:cNvGrpSpPr/>
              <p:nvPr/>
            </p:nvGrpSpPr>
            <p:grpSpPr>
              <a:xfrm>
                <a:off x="536390" y="738749"/>
                <a:ext cx="951345" cy="317700"/>
                <a:chOff x="7515" y="3703399"/>
                <a:chExt cx="951345" cy="317700"/>
              </a:xfrm>
            </p:grpSpPr>
            <p:sp>
              <p:nvSpPr>
                <p:cNvPr id="429" name="Google Shape;429;p14"/>
                <p:cNvSpPr/>
                <p:nvPr/>
              </p:nvSpPr>
              <p:spPr>
                <a:xfrm>
                  <a:off x="7515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" name="Google Shape;430;p14"/>
                <p:cNvSpPr/>
                <p:nvPr/>
              </p:nvSpPr>
              <p:spPr>
                <a:xfrm>
                  <a:off x="64116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31" name="Google Shape;431;p14"/>
            <p:cNvSpPr/>
            <p:nvPr/>
          </p:nvSpPr>
          <p:spPr>
            <a:xfrm>
              <a:off x="6250027" y="1517512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4"/>
            <p:cNvSpPr/>
            <p:nvPr/>
          </p:nvSpPr>
          <p:spPr>
            <a:xfrm>
              <a:off x="5932327" y="1199812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3" name="Google Shape;433;p14"/>
          <p:cNvGrpSpPr/>
          <p:nvPr/>
        </p:nvGrpSpPr>
        <p:grpSpPr>
          <a:xfrm rot="-8915481">
            <a:off x="2033673" y="-1047101"/>
            <a:ext cx="1972302" cy="1662944"/>
            <a:chOff x="1579050" y="2827275"/>
            <a:chExt cx="1159700" cy="977800"/>
          </a:xfrm>
        </p:grpSpPr>
        <p:sp>
          <p:nvSpPr>
            <p:cNvPr id="434" name="Google Shape;434;p14"/>
            <p:cNvSpPr/>
            <p:nvPr/>
          </p:nvSpPr>
          <p:spPr>
            <a:xfrm>
              <a:off x="2148475" y="2849875"/>
              <a:ext cx="552475" cy="312875"/>
            </a:xfrm>
            <a:custGeom>
              <a:rect b="b" l="l" r="r" t="t"/>
              <a:pathLst>
                <a:path extrusionOk="0" h="12515" w="22099">
                  <a:moveTo>
                    <a:pt x="8061" y="1"/>
                  </a:moveTo>
                  <a:lnTo>
                    <a:pt x="3275" y="537"/>
                  </a:lnTo>
                  <a:cubicBezTo>
                    <a:pt x="4418" y="668"/>
                    <a:pt x="6489" y="1084"/>
                    <a:pt x="7573" y="2180"/>
                  </a:cubicBezTo>
                  <a:lnTo>
                    <a:pt x="6501" y="1906"/>
                  </a:lnTo>
                  <a:lnTo>
                    <a:pt x="6501" y="1906"/>
                  </a:lnTo>
                  <a:lnTo>
                    <a:pt x="7775" y="2846"/>
                  </a:lnTo>
                  <a:lnTo>
                    <a:pt x="6442" y="2608"/>
                  </a:lnTo>
                  <a:lnTo>
                    <a:pt x="6442" y="2608"/>
                  </a:lnTo>
                  <a:cubicBezTo>
                    <a:pt x="6549" y="2656"/>
                    <a:pt x="8216" y="3311"/>
                    <a:pt x="8216" y="4894"/>
                  </a:cubicBezTo>
                  <a:cubicBezTo>
                    <a:pt x="8216" y="6537"/>
                    <a:pt x="1691" y="8157"/>
                    <a:pt x="274" y="10371"/>
                  </a:cubicBezTo>
                  <a:lnTo>
                    <a:pt x="1620" y="9835"/>
                  </a:lnTo>
                  <a:lnTo>
                    <a:pt x="1620" y="9835"/>
                  </a:lnTo>
                  <a:cubicBezTo>
                    <a:pt x="1619" y="9836"/>
                    <a:pt x="488" y="11145"/>
                    <a:pt x="96" y="12145"/>
                  </a:cubicBezTo>
                  <a:cubicBezTo>
                    <a:pt x="48" y="12252"/>
                    <a:pt x="12" y="12360"/>
                    <a:pt x="0" y="12455"/>
                  </a:cubicBezTo>
                  <a:lnTo>
                    <a:pt x="2108" y="11050"/>
                  </a:lnTo>
                  <a:lnTo>
                    <a:pt x="1608" y="12455"/>
                  </a:lnTo>
                  <a:lnTo>
                    <a:pt x="3358" y="12514"/>
                  </a:lnTo>
                  <a:cubicBezTo>
                    <a:pt x="5132" y="10907"/>
                    <a:pt x="13431" y="3704"/>
                    <a:pt x="20920" y="2930"/>
                  </a:cubicBezTo>
                  <a:lnTo>
                    <a:pt x="22098" y="2025"/>
                  </a:lnTo>
                  <a:lnTo>
                    <a:pt x="20003" y="1894"/>
                  </a:lnTo>
                  <a:lnTo>
                    <a:pt x="15574" y="1608"/>
                  </a:lnTo>
                  <a:lnTo>
                    <a:pt x="15562" y="1608"/>
                  </a:lnTo>
                  <a:lnTo>
                    <a:pt x="80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4"/>
            <p:cNvSpPr/>
            <p:nvPr/>
          </p:nvSpPr>
          <p:spPr>
            <a:xfrm>
              <a:off x="1613575" y="2841250"/>
              <a:ext cx="927825" cy="926625"/>
            </a:xfrm>
            <a:custGeom>
              <a:rect b="b" l="l" r="r" t="t"/>
              <a:pathLst>
                <a:path extrusionOk="0" h="37065" w="37113">
                  <a:moveTo>
                    <a:pt x="16550" y="1"/>
                  </a:moveTo>
                  <a:cubicBezTo>
                    <a:pt x="10764" y="1"/>
                    <a:pt x="6037" y="2072"/>
                    <a:pt x="2823" y="5906"/>
                  </a:cubicBezTo>
                  <a:cubicBezTo>
                    <a:pt x="5335" y="3930"/>
                    <a:pt x="7883" y="3489"/>
                    <a:pt x="7883" y="3489"/>
                  </a:cubicBezTo>
                  <a:lnTo>
                    <a:pt x="7883" y="3489"/>
                  </a:lnTo>
                  <a:cubicBezTo>
                    <a:pt x="1" y="6954"/>
                    <a:pt x="953" y="19967"/>
                    <a:pt x="953" y="19967"/>
                  </a:cubicBezTo>
                  <a:lnTo>
                    <a:pt x="3037" y="21575"/>
                  </a:lnTo>
                  <a:lnTo>
                    <a:pt x="1834" y="21968"/>
                  </a:lnTo>
                  <a:lnTo>
                    <a:pt x="8895" y="25742"/>
                  </a:lnTo>
                  <a:lnTo>
                    <a:pt x="3311" y="26349"/>
                  </a:lnTo>
                  <a:lnTo>
                    <a:pt x="6537" y="27492"/>
                  </a:lnTo>
                  <a:lnTo>
                    <a:pt x="3716" y="27492"/>
                  </a:lnTo>
                  <a:lnTo>
                    <a:pt x="17658" y="31052"/>
                  </a:lnTo>
                  <a:lnTo>
                    <a:pt x="15538" y="31397"/>
                  </a:lnTo>
                  <a:lnTo>
                    <a:pt x="19682" y="32921"/>
                  </a:lnTo>
                  <a:cubicBezTo>
                    <a:pt x="23801" y="33636"/>
                    <a:pt x="27433" y="34195"/>
                    <a:pt x="28862" y="34195"/>
                  </a:cubicBezTo>
                  <a:cubicBezTo>
                    <a:pt x="31790" y="34195"/>
                    <a:pt x="35231" y="35957"/>
                    <a:pt x="37113" y="37065"/>
                  </a:cubicBezTo>
                  <a:lnTo>
                    <a:pt x="34850" y="33540"/>
                  </a:lnTo>
                  <a:lnTo>
                    <a:pt x="33136" y="30838"/>
                  </a:lnTo>
                  <a:lnTo>
                    <a:pt x="34457" y="28611"/>
                  </a:lnTo>
                  <a:cubicBezTo>
                    <a:pt x="32052" y="28504"/>
                    <a:pt x="23123" y="27909"/>
                    <a:pt x="21337" y="24647"/>
                  </a:cubicBezTo>
                  <a:cubicBezTo>
                    <a:pt x="19491" y="21253"/>
                    <a:pt x="20587" y="15252"/>
                    <a:pt x="20837" y="14086"/>
                  </a:cubicBezTo>
                  <a:lnTo>
                    <a:pt x="20837" y="14086"/>
                  </a:lnTo>
                  <a:lnTo>
                    <a:pt x="17193" y="14490"/>
                  </a:lnTo>
                  <a:lnTo>
                    <a:pt x="17146" y="14229"/>
                  </a:lnTo>
                  <a:cubicBezTo>
                    <a:pt x="16455" y="10907"/>
                    <a:pt x="21611" y="8335"/>
                    <a:pt x="25040" y="6620"/>
                  </a:cubicBezTo>
                  <a:cubicBezTo>
                    <a:pt x="25933" y="6180"/>
                    <a:pt x="26909" y="5692"/>
                    <a:pt x="27290" y="5406"/>
                  </a:cubicBezTo>
                  <a:lnTo>
                    <a:pt x="27361" y="5061"/>
                  </a:lnTo>
                  <a:cubicBezTo>
                    <a:pt x="27016" y="4477"/>
                    <a:pt x="25540" y="3751"/>
                    <a:pt x="24516" y="3251"/>
                  </a:cubicBezTo>
                  <a:cubicBezTo>
                    <a:pt x="24123" y="3049"/>
                    <a:pt x="23778" y="2870"/>
                    <a:pt x="23480" y="2715"/>
                  </a:cubicBezTo>
                  <a:cubicBezTo>
                    <a:pt x="22004" y="1918"/>
                    <a:pt x="21908" y="929"/>
                    <a:pt x="21908" y="882"/>
                  </a:cubicBezTo>
                  <a:lnTo>
                    <a:pt x="21896" y="608"/>
                  </a:lnTo>
                  <a:lnTo>
                    <a:pt x="22492" y="536"/>
                  </a:lnTo>
                  <a:cubicBezTo>
                    <a:pt x="21432" y="334"/>
                    <a:pt x="20325" y="179"/>
                    <a:pt x="19146" y="96"/>
                  </a:cubicBezTo>
                  <a:cubicBezTo>
                    <a:pt x="18313" y="36"/>
                    <a:pt x="17443" y="1"/>
                    <a:pt x="165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4"/>
            <p:cNvSpPr/>
            <p:nvPr/>
          </p:nvSpPr>
          <p:spPr>
            <a:xfrm>
              <a:off x="2366050" y="2905850"/>
              <a:ext cx="182200" cy="61325"/>
            </a:xfrm>
            <a:custGeom>
              <a:rect b="b" l="l" r="r" t="t"/>
              <a:pathLst>
                <a:path extrusionOk="0" h="2453" w="7288">
                  <a:moveTo>
                    <a:pt x="1" y="0"/>
                  </a:moveTo>
                  <a:lnTo>
                    <a:pt x="644" y="536"/>
                  </a:lnTo>
                  <a:lnTo>
                    <a:pt x="1" y="929"/>
                  </a:lnTo>
                  <a:lnTo>
                    <a:pt x="3977" y="965"/>
                  </a:lnTo>
                  <a:lnTo>
                    <a:pt x="739" y="1631"/>
                  </a:lnTo>
                  <a:lnTo>
                    <a:pt x="1489" y="1834"/>
                  </a:lnTo>
                  <a:lnTo>
                    <a:pt x="644" y="2453"/>
                  </a:lnTo>
                  <a:lnTo>
                    <a:pt x="7287" y="6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4"/>
            <p:cNvSpPr/>
            <p:nvPr/>
          </p:nvSpPr>
          <p:spPr>
            <a:xfrm>
              <a:off x="1999050" y="3323150"/>
              <a:ext cx="348275" cy="250650"/>
            </a:xfrm>
            <a:custGeom>
              <a:rect b="b" l="l" r="r" t="t"/>
              <a:pathLst>
                <a:path extrusionOk="0" h="10026" w="13931">
                  <a:moveTo>
                    <a:pt x="6715" y="10026"/>
                  </a:moveTo>
                  <a:lnTo>
                    <a:pt x="6716" y="10026"/>
                  </a:lnTo>
                  <a:cubicBezTo>
                    <a:pt x="6716" y="10026"/>
                    <a:pt x="6715" y="10026"/>
                    <a:pt x="6715" y="10026"/>
                  </a:cubicBezTo>
                  <a:close/>
                  <a:moveTo>
                    <a:pt x="3691" y="1"/>
                  </a:moveTo>
                  <a:cubicBezTo>
                    <a:pt x="2477" y="1227"/>
                    <a:pt x="2132" y="5311"/>
                    <a:pt x="2132" y="5311"/>
                  </a:cubicBezTo>
                  <a:lnTo>
                    <a:pt x="810" y="2561"/>
                  </a:lnTo>
                  <a:lnTo>
                    <a:pt x="810" y="2561"/>
                  </a:lnTo>
                  <a:cubicBezTo>
                    <a:pt x="810" y="2561"/>
                    <a:pt x="0" y="5168"/>
                    <a:pt x="2239" y="7395"/>
                  </a:cubicBezTo>
                  <a:cubicBezTo>
                    <a:pt x="4454" y="9622"/>
                    <a:pt x="6693" y="10010"/>
                    <a:pt x="6715" y="10026"/>
                  </a:cubicBezTo>
                  <a:lnTo>
                    <a:pt x="6715" y="10026"/>
                  </a:lnTo>
                  <a:lnTo>
                    <a:pt x="5275" y="8288"/>
                  </a:lnTo>
                  <a:lnTo>
                    <a:pt x="5275" y="8288"/>
                  </a:lnTo>
                  <a:cubicBezTo>
                    <a:pt x="8001" y="9895"/>
                    <a:pt x="13931" y="10026"/>
                    <a:pt x="13931" y="10026"/>
                  </a:cubicBezTo>
                  <a:cubicBezTo>
                    <a:pt x="13931" y="10026"/>
                    <a:pt x="6537" y="8454"/>
                    <a:pt x="4870" y="6787"/>
                  </a:cubicBezTo>
                  <a:cubicBezTo>
                    <a:pt x="3203" y="5121"/>
                    <a:pt x="3691" y="1"/>
                    <a:pt x="36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4"/>
            <p:cNvSpPr/>
            <p:nvPr/>
          </p:nvSpPr>
          <p:spPr>
            <a:xfrm>
              <a:off x="2149650" y="3107950"/>
              <a:ext cx="380450" cy="434000"/>
            </a:xfrm>
            <a:custGeom>
              <a:rect b="b" l="l" r="r" t="t"/>
              <a:pathLst>
                <a:path extrusionOk="0" h="17360" w="15218">
                  <a:moveTo>
                    <a:pt x="9133" y="1"/>
                  </a:moveTo>
                  <a:lnTo>
                    <a:pt x="5466" y="1096"/>
                  </a:lnTo>
                  <a:cubicBezTo>
                    <a:pt x="4168" y="2144"/>
                    <a:pt x="3406" y="2882"/>
                    <a:pt x="3370" y="2906"/>
                  </a:cubicBezTo>
                  <a:lnTo>
                    <a:pt x="3311" y="2965"/>
                  </a:lnTo>
                  <a:lnTo>
                    <a:pt x="2930" y="3013"/>
                  </a:lnTo>
                  <a:lnTo>
                    <a:pt x="1942" y="3120"/>
                  </a:lnTo>
                  <a:lnTo>
                    <a:pt x="1251" y="3191"/>
                  </a:lnTo>
                  <a:lnTo>
                    <a:pt x="215" y="6406"/>
                  </a:lnTo>
                  <a:lnTo>
                    <a:pt x="1775" y="5049"/>
                  </a:lnTo>
                  <a:cubicBezTo>
                    <a:pt x="1704" y="5120"/>
                    <a:pt x="513" y="6370"/>
                    <a:pt x="263" y="8585"/>
                  </a:cubicBezTo>
                  <a:cubicBezTo>
                    <a:pt x="1" y="10847"/>
                    <a:pt x="1418" y="13776"/>
                    <a:pt x="1418" y="13776"/>
                  </a:cubicBezTo>
                  <a:cubicBezTo>
                    <a:pt x="2025" y="13169"/>
                    <a:pt x="3442" y="13371"/>
                    <a:pt x="3442" y="13371"/>
                  </a:cubicBezTo>
                  <a:cubicBezTo>
                    <a:pt x="3442" y="13371"/>
                    <a:pt x="1656" y="14062"/>
                    <a:pt x="2585" y="14991"/>
                  </a:cubicBezTo>
                  <a:cubicBezTo>
                    <a:pt x="3513" y="15931"/>
                    <a:pt x="8931" y="16348"/>
                    <a:pt x="8931" y="16348"/>
                  </a:cubicBezTo>
                  <a:lnTo>
                    <a:pt x="7264" y="16753"/>
                  </a:lnTo>
                  <a:cubicBezTo>
                    <a:pt x="9526" y="17360"/>
                    <a:pt x="13515" y="17110"/>
                    <a:pt x="13515" y="17110"/>
                  </a:cubicBezTo>
                  <a:lnTo>
                    <a:pt x="15217" y="13943"/>
                  </a:lnTo>
                  <a:lnTo>
                    <a:pt x="14038" y="15038"/>
                  </a:lnTo>
                  <a:lnTo>
                    <a:pt x="13550" y="15860"/>
                  </a:lnTo>
                  <a:lnTo>
                    <a:pt x="13372" y="15824"/>
                  </a:lnTo>
                  <a:cubicBezTo>
                    <a:pt x="13038" y="15788"/>
                    <a:pt x="5454" y="14657"/>
                    <a:pt x="3728" y="12919"/>
                  </a:cubicBezTo>
                  <a:cubicBezTo>
                    <a:pt x="1835" y="11038"/>
                    <a:pt x="1692" y="7561"/>
                    <a:pt x="2370" y="4989"/>
                  </a:cubicBezTo>
                  <a:cubicBezTo>
                    <a:pt x="2894" y="3037"/>
                    <a:pt x="7669" y="1572"/>
                    <a:pt x="10979" y="798"/>
                  </a:cubicBezTo>
                  <a:lnTo>
                    <a:pt x="8300" y="6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4"/>
            <p:cNvSpPr/>
            <p:nvPr/>
          </p:nvSpPr>
          <p:spPr>
            <a:xfrm>
              <a:off x="2463400" y="3439550"/>
              <a:ext cx="194375" cy="336950"/>
            </a:xfrm>
            <a:custGeom>
              <a:rect b="b" l="l" r="r" t="t"/>
              <a:pathLst>
                <a:path extrusionOk="0" h="13478" w="7775">
                  <a:moveTo>
                    <a:pt x="4286" y="0"/>
                  </a:moveTo>
                  <a:lnTo>
                    <a:pt x="0" y="7072"/>
                  </a:lnTo>
                  <a:lnTo>
                    <a:pt x="3084" y="11871"/>
                  </a:lnTo>
                  <a:lnTo>
                    <a:pt x="2893" y="10049"/>
                  </a:lnTo>
                  <a:lnTo>
                    <a:pt x="4608" y="13478"/>
                  </a:lnTo>
                  <a:lnTo>
                    <a:pt x="6763" y="10644"/>
                  </a:lnTo>
                  <a:lnTo>
                    <a:pt x="5584" y="10109"/>
                  </a:lnTo>
                  <a:lnTo>
                    <a:pt x="6608" y="9347"/>
                  </a:lnTo>
                  <a:cubicBezTo>
                    <a:pt x="6608" y="9347"/>
                    <a:pt x="4846" y="9049"/>
                    <a:pt x="4644" y="9049"/>
                  </a:cubicBezTo>
                  <a:cubicBezTo>
                    <a:pt x="4441" y="9037"/>
                    <a:pt x="7775" y="6787"/>
                    <a:pt x="7775" y="6787"/>
                  </a:cubicBezTo>
                  <a:lnTo>
                    <a:pt x="7311" y="4310"/>
                  </a:lnTo>
                  <a:lnTo>
                    <a:pt x="5048" y="6215"/>
                  </a:lnTo>
                  <a:lnTo>
                    <a:pt x="5763" y="4167"/>
                  </a:lnTo>
                  <a:lnTo>
                    <a:pt x="5763" y="4167"/>
                  </a:lnTo>
                  <a:lnTo>
                    <a:pt x="3393" y="6215"/>
                  </a:lnTo>
                  <a:lnTo>
                    <a:pt x="3393" y="6215"/>
                  </a:lnTo>
                  <a:lnTo>
                    <a:pt x="6013" y="2131"/>
                  </a:lnTo>
                  <a:lnTo>
                    <a:pt x="5465" y="655"/>
                  </a:lnTo>
                  <a:lnTo>
                    <a:pt x="42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4"/>
            <p:cNvSpPr/>
            <p:nvPr/>
          </p:nvSpPr>
          <p:spPr>
            <a:xfrm>
              <a:off x="1579050" y="2827275"/>
              <a:ext cx="1159700" cy="977800"/>
            </a:xfrm>
            <a:custGeom>
              <a:rect b="b" l="l" r="r" t="t"/>
              <a:pathLst>
                <a:path extrusionOk="0" h="39112" w="46388">
                  <a:moveTo>
                    <a:pt x="30826" y="893"/>
                  </a:moveTo>
                  <a:lnTo>
                    <a:pt x="38327" y="2500"/>
                  </a:lnTo>
                  <a:lnTo>
                    <a:pt x="38339" y="2500"/>
                  </a:lnTo>
                  <a:lnTo>
                    <a:pt x="44863" y="2917"/>
                  </a:lnTo>
                  <a:lnTo>
                    <a:pt x="43685" y="3822"/>
                  </a:lnTo>
                  <a:cubicBezTo>
                    <a:pt x="36196" y="4596"/>
                    <a:pt x="27885" y="11799"/>
                    <a:pt x="26123" y="13406"/>
                  </a:cubicBezTo>
                  <a:lnTo>
                    <a:pt x="24361" y="13347"/>
                  </a:lnTo>
                  <a:lnTo>
                    <a:pt x="24873" y="11930"/>
                  </a:lnTo>
                  <a:lnTo>
                    <a:pt x="22754" y="13347"/>
                  </a:lnTo>
                  <a:cubicBezTo>
                    <a:pt x="22992" y="12335"/>
                    <a:pt x="24361" y="10728"/>
                    <a:pt x="24361" y="10728"/>
                  </a:cubicBezTo>
                  <a:lnTo>
                    <a:pt x="24361" y="10728"/>
                  </a:lnTo>
                  <a:lnTo>
                    <a:pt x="23027" y="11263"/>
                  </a:lnTo>
                  <a:cubicBezTo>
                    <a:pt x="24432" y="9049"/>
                    <a:pt x="30957" y="7418"/>
                    <a:pt x="30957" y="5786"/>
                  </a:cubicBezTo>
                  <a:cubicBezTo>
                    <a:pt x="30957" y="4191"/>
                    <a:pt x="29290" y="3536"/>
                    <a:pt x="29183" y="3489"/>
                  </a:cubicBezTo>
                  <a:lnTo>
                    <a:pt x="29183" y="3489"/>
                  </a:lnTo>
                  <a:lnTo>
                    <a:pt x="30528" y="3739"/>
                  </a:lnTo>
                  <a:lnTo>
                    <a:pt x="29242" y="2798"/>
                  </a:lnTo>
                  <a:lnTo>
                    <a:pt x="30314" y="3060"/>
                  </a:lnTo>
                  <a:cubicBezTo>
                    <a:pt x="29231" y="1976"/>
                    <a:pt x="27159" y="1560"/>
                    <a:pt x="26016" y="1429"/>
                  </a:cubicBezTo>
                  <a:lnTo>
                    <a:pt x="30826" y="893"/>
                  </a:lnTo>
                  <a:close/>
                  <a:moveTo>
                    <a:pt x="31957" y="11216"/>
                  </a:moveTo>
                  <a:lnTo>
                    <a:pt x="31112" y="11847"/>
                  </a:lnTo>
                  <a:lnTo>
                    <a:pt x="33791" y="11990"/>
                  </a:lnTo>
                  <a:cubicBezTo>
                    <a:pt x="30481" y="12799"/>
                    <a:pt x="25718" y="14252"/>
                    <a:pt x="25194" y="16204"/>
                  </a:cubicBezTo>
                  <a:cubicBezTo>
                    <a:pt x="24504" y="18800"/>
                    <a:pt x="24647" y="22253"/>
                    <a:pt x="26552" y="24134"/>
                  </a:cubicBezTo>
                  <a:cubicBezTo>
                    <a:pt x="28278" y="25860"/>
                    <a:pt x="35874" y="26991"/>
                    <a:pt x="36196" y="27039"/>
                  </a:cubicBezTo>
                  <a:lnTo>
                    <a:pt x="36374" y="27075"/>
                  </a:lnTo>
                  <a:lnTo>
                    <a:pt x="36862" y="26253"/>
                  </a:lnTo>
                  <a:lnTo>
                    <a:pt x="38041" y="25146"/>
                  </a:lnTo>
                  <a:lnTo>
                    <a:pt x="36350" y="28325"/>
                  </a:lnTo>
                  <a:cubicBezTo>
                    <a:pt x="36350" y="28325"/>
                    <a:pt x="35537" y="28376"/>
                    <a:pt x="34436" y="28376"/>
                  </a:cubicBezTo>
                  <a:cubicBezTo>
                    <a:pt x="33100" y="28376"/>
                    <a:pt x="31340" y="28301"/>
                    <a:pt x="30100" y="27968"/>
                  </a:cubicBezTo>
                  <a:lnTo>
                    <a:pt x="31767" y="27563"/>
                  </a:lnTo>
                  <a:cubicBezTo>
                    <a:pt x="31767" y="27563"/>
                    <a:pt x="26349" y="27134"/>
                    <a:pt x="25409" y="26206"/>
                  </a:cubicBezTo>
                  <a:cubicBezTo>
                    <a:pt x="24468" y="25265"/>
                    <a:pt x="26266" y="24586"/>
                    <a:pt x="26266" y="24586"/>
                  </a:cubicBezTo>
                  <a:cubicBezTo>
                    <a:pt x="26266" y="24586"/>
                    <a:pt x="26052" y="24557"/>
                    <a:pt x="25754" y="24557"/>
                  </a:cubicBezTo>
                  <a:cubicBezTo>
                    <a:pt x="25289" y="24557"/>
                    <a:pt x="24619" y="24628"/>
                    <a:pt x="24242" y="24991"/>
                  </a:cubicBezTo>
                  <a:cubicBezTo>
                    <a:pt x="24242" y="24991"/>
                    <a:pt x="22825" y="22050"/>
                    <a:pt x="23087" y="19788"/>
                  </a:cubicBezTo>
                  <a:cubicBezTo>
                    <a:pt x="23337" y="17586"/>
                    <a:pt x="24528" y="16335"/>
                    <a:pt x="24599" y="16264"/>
                  </a:cubicBezTo>
                  <a:lnTo>
                    <a:pt x="24599" y="16264"/>
                  </a:lnTo>
                  <a:lnTo>
                    <a:pt x="23039" y="17621"/>
                  </a:lnTo>
                  <a:lnTo>
                    <a:pt x="24087" y="14407"/>
                  </a:lnTo>
                  <a:lnTo>
                    <a:pt x="24766" y="14335"/>
                  </a:lnTo>
                  <a:lnTo>
                    <a:pt x="25754" y="14228"/>
                  </a:lnTo>
                  <a:lnTo>
                    <a:pt x="26135" y="14180"/>
                  </a:lnTo>
                  <a:lnTo>
                    <a:pt x="26194" y="14121"/>
                  </a:lnTo>
                  <a:cubicBezTo>
                    <a:pt x="26230" y="14097"/>
                    <a:pt x="27016" y="13359"/>
                    <a:pt x="28290" y="12311"/>
                  </a:cubicBezTo>
                  <a:lnTo>
                    <a:pt x="31957" y="11216"/>
                  </a:lnTo>
                  <a:close/>
                  <a:moveTo>
                    <a:pt x="17931" y="560"/>
                  </a:moveTo>
                  <a:cubicBezTo>
                    <a:pt x="20098" y="560"/>
                    <a:pt x="22075" y="738"/>
                    <a:pt x="23885" y="1107"/>
                  </a:cubicBezTo>
                  <a:lnTo>
                    <a:pt x="23289" y="1191"/>
                  </a:lnTo>
                  <a:lnTo>
                    <a:pt x="23313" y="1453"/>
                  </a:lnTo>
                  <a:cubicBezTo>
                    <a:pt x="23313" y="1500"/>
                    <a:pt x="23396" y="2500"/>
                    <a:pt x="24873" y="3286"/>
                  </a:cubicBezTo>
                  <a:cubicBezTo>
                    <a:pt x="25170" y="3453"/>
                    <a:pt x="25528" y="3631"/>
                    <a:pt x="25909" y="3822"/>
                  </a:cubicBezTo>
                  <a:cubicBezTo>
                    <a:pt x="26945" y="4322"/>
                    <a:pt x="28409" y="5060"/>
                    <a:pt x="28754" y="5632"/>
                  </a:cubicBezTo>
                  <a:lnTo>
                    <a:pt x="28683" y="5977"/>
                  </a:lnTo>
                  <a:cubicBezTo>
                    <a:pt x="28314" y="6263"/>
                    <a:pt x="27326" y="6751"/>
                    <a:pt x="26433" y="7203"/>
                  </a:cubicBezTo>
                  <a:cubicBezTo>
                    <a:pt x="23015" y="8906"/>
                    <a:pt x="17848" y="11490"/>
                    <a:pt x="18551" y="14799"/>
                  </a:cubicBezTo>
                  <a:lnTo>
                    <a:pt x="18586" y="15061"/>
                  </a:lnTo>
                  <a:lnTo>
                    <a:pt x="22242" y="14657"/>
                  </a:lnTo>
                  <a:lnTo>
                    <a:pt x="22242" y="14657"/>
                  </a:lnTo>
                  <a:cubicBezTo>
                    <a:pt x="21980" y="15835"/>
                    <a:pt x="20884" y="21836"/>
                    <a:pt x="22730" y="25229"/>
                  </a:cubicBezTo>
                  <a:cubicBezTo>
                    <a:pt x="24516" y="28480"/>
                    <a:pt x="33445" y="29075"/>
                    <a:pt x="35850" y="29182"/>
                  </a:cubicBezTo>
                  <a:lnTo>
                    <a:pt x="34529" y="31421"/>
                  </a:lnTo>
                  <a:lnTo>
                    <a:pt x="38494" y="37636"/>
                  </a:lnTo>
                  <a:cubicBezTo>
                    <a:pt x="36612" y="36516"/>
                    <a:pt x="33171" y="34766"/>
                    <a:pt x="30243" y="34766"/>
                  </a:cubicBezTo>
                  <a:cubicBezTo>
                    <a:pt x="28814" y="34766"/>
                    <a:pt x="25182" y="34219"/>
                    <a:pt x="21063" y="33504"/>
                  </a:cubicBezTo>
                  <a:lnTo>
                    <a:pt x="16919" y="31956"/>
                  </a:lnTo>
                  <a:lnTo>
                    <a:pt x="19039" y="31611"/>
                  </a:lnTo>
                  <a:lnTo>
                    <a:pt x="5097" y="28051"/>
                  </a:lnTo>
                  <a:lnTo>
                    <a:pt x="7918" y="28051"/>
                  </a:lnTo>
                  <a:lnTo>
                    <a:pt x="4692" y="26908"/>
                  </a:lnTo>
                  <a:lnTo>
                    <a:pt x="10276" y="26301"/>
                  </a:lnTo>
                  <a:lnTo>
                    <a:pt x="3215" y="22527"/>
                  </a:lnTo>
                  <a:lnTo>
                    <a:pt x="4418" y="22134"/>
                  </a:lnTo>
                  <a:lnTo>
                    <a:pt x="2334" y="20526"/>
                  </a:lnTo>
                  <a:cubicBezTo>
                    <a:pt x="2334" y="20526"/>
                    <a:pt x="1382" y="7513"/>
                    <a:pt x="9264" y="4048"/>
                  </a:cubicBezTo>
                  <a:lnTo>
                    <a:pt x="9264" y="4048"/>
                  </a:lnTo>
                  <a:cubicBezTo>
                    <a:pt x="9264" y="4048"/>
                    <a:pt x="6716" y="4489"/>
                    <a:pt x="4204" y="6465"/>
                  </a:cubicBezTo>
                  <a:cubicBezTo>
                    <a:pt x="7418" y="2631"/>
                    <a:pt x="12145" y="560"/>
                    <a:pt x="17931" y="560"/>
                  </a:cubicBezTo>
                  <a:close/>
                  <a:moveTo>
                    <a:pt x="39660" y="24479"/>
                  </a:moveTo>
                  <a:lnTo>
                    <a:pt x="40839" y="25134"/>
                  </a:lnTo>
                  <a:lnTo>
                    <a:pt x="41387" y="26610"/>
                  </a:lnTo>
                  <a:lnTo>
                    <a:pt x="38767" y="30682"/>
                  </a:lnTo>
                  <a:lnTo>
                    <a:pt x="41137" y="28646"/>
                  </a:lnTo>
                  <a:lnTo>
                    <a:pt x="41137" y="28646"/>
                  </a:lnTo>
                  <a:lnTo>
                    <a:pt x="40422" y="30682"/>
                  </a:lnTo>
                  <a:lnTo>
                    <a:pt x="42685" y="28777"/>
                  </a:lnTo>
                  <a:lnTo>
                    <a:pt x="43149" y="31266"/>
                  </a:lnTo>
                  <a:cubicBezTo>
                    <a:pt x="43149" y="31278"/>
                    <a:pt x="39815" y="33528"/>
                    <a:pt x="40018" y="33528"/>
                  </a:cubicBezTo>
                  <a:cubicBezTo>
                    <a:pt x="40232" y="33528"/>
                    <a:pt x="41982" y="33826"/>
                    <a:pt x="41982" y="33826"/>
                  </a:cubicBezTo>
                  <a:lnTo>
                    <a:pt x="40958" y="34588"/>
                  </a:lnTo>
                  <a:lnTo>
                    <a:pt x="42137" y="35123"/>
                  </a:lnTo>
                  <a:lnTo>
                    <a:pt x="39982" y="37945"/>
                  </a:lnTo>
                  <a:lnTo>
                    <a:pt x="38267" y="34528"/>
                  </a:lnTo>
                  <a:lnTo>
                    <a:pt x="38458" y="36338"/>
                  </a:lnTo>
                  <a:lnTo>
                    <a:pt x="38458" y="36338"/>
                  </a:lnTo>
                  <a:lnTo>
                    <a:pt x="35374" y="31552"/>
                  </a:lnTo>
                  <a:lnTo>
                    <a:pt x="39660" y="24479"/>
                  </a:lnTo>
                  <a:close/>
                  <a:moveTo>
                    <a:pt x="17931" y="0"/>
                  </a:moveTo>
                  <a:cubicBezTo>
                    <a:pt x="10669" y="0"/>
                    <a:pt x="5037" y="3155"/>
                    <a:pt x="1846" y="8930"/>
                  </a:cubicBezTo>
                  <a:lnTo>
                    <a:pt x="1834" y="8942"/>
                  </a:lnTo>
                  <a:cubicBezTo>
                    <a:pt x="1537" y="9489"/>
                    <a:pt x="1251" y="10061"/>
                    <a:pt x="1001" y="10632"/>
                  </a:cubicBezTo>
                  <a:cubicBezTo>
                    <a:pt x="405" y="12001"/>
                    <a:pt x="96" y="13633"/>
                    <a:pt x="48" y="15454"/>
                  </a:cubicBezTo>
                  <a:cubicBezTo>
                    <a:pt x="1" y="16038"/>
                    <a:pt x="1" y="16609"/>
                    <a:pt x="72" y="17145"/>
                  </a:cubicBezTo>
                  <a:cubicBezTo>
                    <a:pt x="179" y="19026"/>
                    <a:pt x="536" y="21145"/>
                    <a:pt x="1144" y="23455"/>
                  </a:cubicBezTo>
                  <a:cubicBezTo>
                    <a:pt x="2203" y="27456"/>
                    <a:pt x="3680" y="30599"/>
                    <a:pt x="3692" y="30635"/>
                  </a:cubicBezTo>
                  <a:lnTo>
                    <a:pt x="3751" y="30778"/>
                  </a:lnTo>
                  <a:lnTo>
                    <a:pt x="3882" y="30801"/>
                  </a:lnTo>
                  <a:cubicBezTo>
                    <a:pt x="4537" y="30932"/>
                    <a:pt x="16015" y="33278"/>
                    <a:pt x="23801" y="34528"/>
                  </a:cubicBezTo>
                  <a:cubicBezTo>
                    <a:pt x="26694" y="34981"/>
                    <a:pt x="29100" y="35314"/>
                    <a:pt x="30231" y="35314"/>
                  </a:cubicBezTo>
                  <a:cubicBezTo>
                    <a:pt x="34267" y="35314"/>
                    <a:pt x="39494" y="38933"/>
                    <a:pt x="39541" y="38957"/>
                  </a:cubicBezTo>
                  <a:lnTo>
                    <a:pt x="39768" y="39112"/>
                  </a:lnTo>
                  <a:lnTo>
                    <a:pt x="44113" y="33421"/>
                  </a:lnTo>
                  <a:lnTo>
                    <a:pt x="43137" y="28194"/>
                  </a:lnTo>
                  <a:lnTo>
                    <a:pt x="41982" y="26634"/>
                  </a:lnTo>
                  <a:lnTo>
                    <a:pt x="41280" y="24765"/>
                  </a:lnTo>
                  <a:lnTo>
                    <a:pt x="39815" y="23932"/>
                  </a:lnTo>
                  <a:lnTo>
                    <a:pt x="38660" y="22955"/>
                  </a:lnTo>
                  <a:lnTo>
                    <a:pt x="38386" y="22693"/>
                  </a:lnTo>
                  <a:lnTo>
                    <a:pt x="36089" y="26456"/>
                  </a:lnTo>
                  <a:cubicBezTo>
                    <a:pt x="34922" y="26277"/>
                    <a:pt x="28409" y="25194"/>
                    <a:pt x="26956" y="23753"/>
                  </a:cubicBezTo>
                  <a:cubicBezTo>
                    <a:pt x="25480" y="22277"/>
                    <a:pt x="24980" y="19229"/>
                    <a:pt x="25754" y="16347"/>
                  </a:cubicBezTo>
                  <a:cubicBezTo>
                    <a:pt x="26313" y="14240"/>
                    <a:pt x="34041" y="12418"/>
                    <a:pt x="36958" y="11918"/>
                  </a:cubicBezTo>
                  <a:lnTo>
                    <a:pt x="37279" y="11859"/>
                  </a:lnTo>
                  <a:lnTo>
                    <a:pt x="37160" y="11549"/>
                  </a:lnTo>
                  <a:cubicBezTo>
                    <a:pt x="36600" y="10085"/>
                    <a:pt x="35910" y="8763"/>
                    <a:pt x="35124" y="7584"/>
                  </a:cubicBezTo>
                  <a:cubicBezTo>
                    <a:pt x="37874" y="6013"/>
                    <a:pt x="40958" y="4679"/>
                    <a:pt x="43863" y="4405"/>
                  </a:cubicBezTo>
                  <a:lnTo>
                    <a:pt x="43935" y="4405"/>
                  </a:lnTo>
                  <a:lnTo>
                    <a:pt x="46387" y="2477"/>
                  </a:lnTo>
                  <a:lnTo>
                    <a:pt x="38410" y="1965"/>
                  </a:lnTo>
                  <a:lnTo>
                    <a:pt x="30850" y="333"/>
                  </a:lnTo>
                  <a:lnTo>
                    <a:pt x="30814" y="333"/>
                  </a:lnTo>
                  <a:lnTo>
                    <a:pt x="25540" y="917"/>
                  </a:lnTo>
                  <a:cubicBezTo>
                    <a:pt x="23289" y="310"/>
                    <a:pt x="20765" y="0"/>
                    <a:pt x="1793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4"/>
            <p:cNvSpPr/>
            <p:nvPr/>
          </p:nvSpPr>
          <p:spPr>
            <a:xfrm>
              <a:off x="1613575" y="2841250"/>
              <a:ext cx="927825" cy="926625"/>
            </a:xfrm>
            <a:custGeom>
              <a:rect b="b" l="l" r="r" t="t"/>
              <a:pathLst>
                <a:path extrusionOk="0" h="37065" w="37113">
                  <a:moveTo>
                    <a:pt x="16550" y="1"/>
                  </a:moveTo>
                  <a:cubicBezTo>
                    <a:pt x="10764" y="1"/>
                    <a:pt x="6037" y="2072"/>
                    <a:pt x="2823" y="5906"/>
                  </a:cubicBezTo>
                  <a:cubicBezTo>
                    <a:pt x="5335" y="3930"/>
                    <a:pt x="7883" y="3489"/>
                    <a:pt x="7883" y="3489"/>
                  </a:cubicBezTo>
                  <a:lnTo>
                    <a:pt x="7883" y="3489"/>
                  </a:lnTo>
                  <a:cubicBezTo>
                    <a:pt x="1" y="6954"/>
                    <a:pt x="953" y="19967"/>
                    <a:pt x="953" y="19967"/>
                  </a:cubicBezTo>
                  <a:lnTo>
                    <a:pt x="3037" y="21575"/>
                  </a:lnTo>
                  <a:lnTo>
                    <a:pt x="1834" y="21968"/>
                  </a:lnTo>
                  <a:lnTo>
                    <a:pt x="8895" y="25742"/>
                  </a:lnTo>
                  <a:lnTo>
                    <a:pt x="3311" y="26349"/>
                  </a:lnTo>
                  <a:lnTo>
                    <a:pt x="6537" y="27492"/>
                  </a:lnTo>
                  <a:lnTo>
                    <a:pt x="3716" y="27492"/>
                  </a:lnTo>
                  <a:lnTo>
                    <a:pt x="17658" y="31052"/>
                  </a:lnTo>
                  <a:lnTo>
                    <a:pt x="15538" y="31397"/>
                  </a:lnTo>
                  <a:lnTo>
                    <a:pt x="19682" y="32921"/>
                  </a:lnTo>
                  <a:cubicBezTo>
                    <a:pt x="23801" y="33636"/>
                    <a:pt x="27433" y="34195"/>
                    <a:pt x="28862" y="34195"/>
                  </a:cubicBezTo>
                  <a:cubicBezTo>
                    <a:pt x="31790" y="34195"/>
                    <a:pt x="35231" y="35957"/>
                    <a:pt x="37113" y="37065"/>
                  </a:cubicBezTo>
                  <a:lnTo>
                    <a:pt x="34862" y="33552"/>
                  </a:lnTo>
                  <a:cubicBezTo>
                    <a:pt x="13193" y="33017"/>
                    <a:pt x="14372" y="21480"/>
                    <a:pt x="14372" y="21479"/>
                  </a:cubicBezTo>
                  <a:lnTo>
                    <a:pt x="14372" y="21479"/>
                  </a:lnTo>
                  <a:cubicBezTo>
                    <a:pt x="13598" y="23099"/>
                    <a:pt x="14645" y="25647"/>
                    <a:pt x="14645" y="25647"/>
                  </a:cubicBezTo>
                  <a:cubicBezTo>
                    <a:pt x="4823" y="16669"/>
                    <a:pt x="14729" y="5989"/>
                    <a:pt x="14729" y="5989"/>
                  </a:cubicBezTo>
                  <a:cubicBezTo>
                    <a:pt x="14392" y="5841"/>
                    <a:pt x="13985" y="5781"/>
                    <a:pt x="13546" y="5781"/>
                  </a:cubicBezTo>
                  <a:cubicBezTo>
                    <a:pt x="11691" y="5781"/>
                    <a:pt x="9272" y="6856"/>
                    <a:pt x="9204" y="6894"/>
                  </a:cubicBezTo>
                  <a:cubicBezTo>
                    <a:pt x="10800" y="4001"/>
                    <a:pt x="15860" y="1477"/>
                    <a:pt x="19146" y="96"/>
                  </a:cubicBezTo>
                  <a:cubicBezTo>
                    <a:pt x="18313" y="36"/>
                    <a:pt x="17443" y="1"/>
                    <a:pt x="165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4"/>
            <p:cNvSpPr/>
            <p:nvPr/>
          </p:nvSpPr>
          <p:spPr>
            <a:xfrm>
              <a:off x="2148475" y="2897200"/>
              <a:ext cx="552475" cy="265550"/>
            </a:xfrm>
            <a:custGeom>
              <a:rect b="b" l="l" r="r" t="t"/>
              <a:pathLst>
                <a:path extrusionOk="0" h="10622" w="22099">
                  <a:moveTo>
                    <a:pt x="22098" y="132"/>
                  </a:moveTo>
                  <a:lnTo>
                    <a:pt x="20920" y="1037"/>
                  </a:lnTo>
                  <a:cubicBezTo>
                    <a:pt x="13431" y="1811"/>
                    <a:pt x="5132" y="9014"/>
                    <a:pt x="3358" y="10621"/>
                  </a:cubicBezTo>
                  <a:lnTo>
                    <a:pt x="1608" y="10562"/>
                  </a:lnTo>
                  <a:lnTo>
                    <a:pt x="2108" y="9157"/>
                  </a:lnTo>
                  <a:lnTo>
                    <a:pt x="0" y="10562"/>
                  </a:lnTo>
                  <a:cubicBezTo>
                    <a:pt x="12" y="10467"/>
                    <a:pt x="48" y="10359"/>
                    <a:pt x="96" y="10252"/>
                  </a:cubicBezTo>
                  <a:cubicBezTo>
                    <a:pt x="1762" y="8764"/>
                    <a:pt x="4763" y="6383"/>
                    <a:pt x="7763" y="5347"/>
                  </a:cubicBezTo>
                  <a:lnTo>
                    <a:pt x="5715" y="7490"/>
                  </a:lnTo>
                  <a:cubicBezTo>
                    <a:pt x="5846" y="7383"/>
                    <a:pt x="13050" y="1573"/>
                    <a:pt x="200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3" name="Google Shape;443;p14"/>
          <p:cNvGrpSpPr/>
          <p:nvPr/>
        </p:nvGrpSpPr>
        <p:grpSpPr>
          <a:xfrm>
            <a:off x="-110" y="4174574"/>
            <a:ext cx="9214845" cy="635635"/>
            <a:chOff x="-110" y="3703274"/>
            <a:chExt cx="9214845" cy="635635"/>
          </a:xfrm>
        </p:grpSpPr>
        <p:grpSp>
          <p:nvGrpSpPr>
            <p:cNvPr id="444" name="Google Shape;444;p14"/>
            <p:cNvGrpSpPr/>
            <p:nvPr/>
          </p:nvGrpSpPr>
          <p:grpSpPr>
            <a:xfrm>
              <a:off x="317966" y="4021150"/>
              <a:ext cx="8579505" cy="317760"/>
              <a:chOff x="272416" y="4021150"/>
              <a:chExt cx="8579505" cy="317760"/>
            </a:xfrm>
          </p:grpSpPr>
          <p:sp>
            <p:nvSpPr>
              <p:cNvPr id="445" name="Google Shape;445;p14"/>
              <p:cNvSpPr/>
              <p:nvPr/>
            </p:nvSpPr>
            <p:spPr>
              <a:xfrm>
                <a:off x="2724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14"/>
              <p:cNvSpPr/>
              <p:nvPr/>
            </p:nvSpPr>
            <p:spPr>
              <a:xfrm>
                <a:off x="9079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14"/>
              <p:cNvSpPr/>
              <p:nvPr/>
            </p:nvSpPr>
            <p:spPr>
              <a:xfrm>
                <a:off x="154345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14"/>
              <p:cNvSpPr/>
              <p:nvPr/>
            </p:nvSpPr>
            <p:spPr>
              <a:xfrm>
                <a:off x="21789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14"/>
              <p:cNvSpPr/>
              <p:nvPr/>
            </p:nvSpPr>
            <p:spPr>
              <a:xfrm>
                <a:off x="28144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14"/>
              <p:cNvSpPr/>
              <p:nvPr/>
            </p:nvSpPr>
            <p:spPr>
              <a:xfrm>
                <a:off x="34500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14"/>
              <p:cNvSpPr/>
              <p:nvPr/>
            </p:nvSpPr>
            <p:spPr>
              <a:xfrm>
                <a:off x="40855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14"/>
              <p:cNvSpPr/>
              <p:nvPr/>
            </p:nvSpPr>
            <p:spPr>
              <a:xfrm>
                <a:off x="472105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14"/>
              <p:cNvSpPr/>
              <p:nvPr/>
            </p:nvSpPr>
            <p:spPr>
              <a:xfrm>
                <a:off x="53565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14"/>
              <p:cNvSpPr/>
              <p:nvPr/>
            </p:nvSpPr>
            <p:spPr>
              <a:xfrm>
                <a:off x="59920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14"/>
              <p:cNvSpPr/>
              <p:nvPr/>
            </p:nvSpPr>
            <p:spPr>
              <a:xfrm>
                <a:off x="66276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14"/>
              <p:cNvSpPr/>
              <p:nvPr/>
            </p:nvSpPr>
            <p:spPr>
              <a:xfrm>
                <a:off x="72631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7" name="Google Shape;457;p14"/>
              <p:cNvGrpSpPr/>
              <p:nvPr/>
            </p:nvGrpSpPr>
            <p:grpSpPr>
              <a:xfrm>
                <a:off x="7898641" y="4021150"/>
                <a:ext cx="953280" cy="317760"/>
                <a:chOff x="8009225" y="3955075"/>
                <a:chExt cx="1152000" cy="384000"/>
              </a:xfrm>
            </p:grpSpPr>
            <p:sp>
              <p:nvSpPr>
                <p:cNvPr id="458" name="Google Shape;458;p14"/>
                <p:cNvSpPr/>
                <p:nvPr/>
              </p:nvSpPr>
              <p:spPr>
                <a:xfrm>
                  <a:off x="8009225" y="3955075"/>
                  <a:ext cx="384000" cy="38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" name="Google Shape;459;p14"/>
                <p:cNvSpPr/>
                <p:nvPr/>
              </p:nvSpPr>
              <p:spPr>
                <a:xfrm>
                  <a:off x="8777225" y="3955075"/>
                  <a:ext cx="384000" cy="38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60" name="Google Shape;460;p14"/>
            <p:cNvGrpSpPr/>
            <p:nvPr/>
          </p:nvGrpSpPr>
          <p:grpSpPr>
            <a:xfrm>
              <a:off x="-110" y="3703274"/>
              <a:ext cx="9214845" cy="317863"/>
              <a:chOff x="-110" y="3703274"/>
              <a:chExt cx="9214845" cy="317863"/>
            </a:xfrm>
          </p:grpSpPr>
          <p:grpSp>
            <p:nvGrpSpPr>
              <p:cNvPr id="461" name="Google Shape;461;p14"/>
              <p:cNvGrpSpPr/>
              <p:nvPr/>
            </p:nvGrpSpPr>
            <p:grpSpPr>
              <a:xfrm>
                <a:off x="-110" y="3703274"/>
                <a:ext cx="8579395" cy="317825"/>
                <a:chOff x="-110" y="3703274"/>
                <a:chExt cx="8579395" cy="317825"/>
              </a:xfrm>
            </p:grpSpPr>
            <p:sp>
              <p:nvSpPr>
                <p:cNvPr id="462" name="Google Shape;462;p14"/>
                <p:cNvSpPr/>
                <p:nvPr/>
              </p:nvSpPr>
              <p:spPr>
                <a:xfrm>
                  <a:off x="-1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" name="Google Shape;463;p14"/>
                <p:cNvSpPr/>
                <p:nvPr/>
              </p:nvSpPr>
              <p:spPr>
                <a:xfrm>
                  <a:off x="6354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" name="Google Shape;464;p14"/>
                <p:cNvSpPr/>
                <p:nvPr/>
              </p:nvSpPr>
              <p:spPr>
                <a:xfrm>
                  <a:off x="127093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" name="Google Shape;465;p14"/>
                <p:cNvSpPr/>
                <p:nvPr/>
              </p:nvSpPr>
              <p:spPr>
                <a:xfrm>
                  <a:off x="190645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" name="Google Shape;466;p14"/>
                <p:cNvSpPr/>
                <p:nvPr/>
              </p:nvSpPr>
              <p:spPr>
                <a:xfrm>
                  <a:off x="254197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" name="Google Shape;467;p14"/>
                <p:cNvSpPr/>
                <p:nvPr/>
              </p:nvSpPr>
              <p:spPr>
                <a:xfrm>
                  <a:off x="317749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" name="Google Shape;468;p14"/>
                <p:cNvSpPr/>
                <p:nvPr/>
              </p:nvSpPr>
              <p:spPr>
                <a:xfrm>
                  <a:off x="38130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" name="Google Shape;469;p14"/>
                <p:cNvSpPr/>
                <p:nvPr/>
              </p:nvSpPr>
              <p:spPr>
                <a:xfrm>
                  <a:off x="444853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" name="Google Shape;470;p14"/>
                <p:cNvSpPr/>
                <p:nvPr/>
              </p:nvSpPr>
              <p:spPr>
                <a:xfrm>
                  <a:off x="508405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" name="Google Shape;471;p14"/>
                <p:cNvSpPr/>
                <p:nvPr/>
              </p:nvSpPr>
              <p:spPr>
                <a:xfrm>
                  <a:off x="571957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" name="Google Shape;472;p14"/>
                <p:cNvSpPr/>
                <p:nvPr/>
              </p:nvSpPr>
              <p:spPr>
                <a:xfrm>
                  <a:off x="635509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" name="Google Shape;473;p14"/>
                <p:cNvSpPr/>
                <p:nvPr/>
              </p:nvSpPr>
              <p:spPr>
                <a:xfrm>
                  <a:off x="69906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" name="Google Shape;474;p14"/>
                <p:cNvSpPr/>
                <p:nvPr/>
              </p:nvSpPr>
              <p:spPr>
                <a:xfrm>
                  <a:off x="7626115" y="3703274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" name="Google Shape;475;p14"/>
                <p:cNvSpPr/>
                <p:nvPr/>
              </p:nvSpPr>
              <p:spPr>
                <a:xfrm>
                  <a:off x="8261585" y="3703274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76" name="Google Shape;476;p14"/>
              <p:cNvSpPr/>
              <p:nvPr/>
            </p:nvSpPr>
            <p:spPr>
              <a:xfrm>
                <a:off x="8897035" y="3703437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77" name="Google Shape;477;p14"/>
          <p:cNvSpPr/>
          <p:nvPr/>
        </p:nvSpPr>
        <p:spPr>
          <a:xfrm>
            <a:off x="0" y="4810200"/>
            <a:ext cx="9144000" cy="333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0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9" name="Google Shape;479;p15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15"/>
          <p:cNvSpPr txBox="1"/>
          <p:nvPr>
            <p:ph type="title"/>
          </p:nvPr>
        </p:nvSpPr>
        <p:spPr>
          <a:xfrm>
            <a:off x="713225" y="393200"/>
            <a:ext cx="77175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481" name="Google Shape;481;p15"/>
          <p:cNvSpPr txBox="1"/>
          <p:nvPr>
            <p:ph idx="1" type="subTitle"/>
          </p:nvPr>
        </p:nvSpPr>
        <p:spPr>
          <a:xfrm>
            <a:off x="1011850" y="3609975"/>
            <a:ext cx="2262900" cy="457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600">
                <a:latin typeface="Germania One"/>
                <a:ea typeface="Germania One"/>
                <a:cs typeface="Germania One"/>
                <a:sym typeface="Germani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2" name="Google Shape;482;p15"/>
          <p:cNvSpPr txBox="1"/>
          <p:nvPr>
            <p:ph idx="2" type="subTitle"/>
          </p:nvPr>
        </p:nvSpPr>
        <p:spPr>
          <a:xfrm>
            <a:off x="1011853" y="3927300"/>
            <a:ext cx="2262900" cy="562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15"/>
          <p:cNvSpPr txBox="1"/>
          <p:nvPr>
            <p:ph hasCustomPrompt="1" idx="3" type="title"/>
          </p:nvPr>
        </p:nvSpPr>
        <p:spPr>
          <a:xfrm>
            <a:off x="1492940" y="1321025"/>
            <a:ext cx="1300800" cy="505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4" name="Google Shape;484;p15"/>
          <p:cNvSpPr txBox="1"/>
          <p:nvPr>
            <p:ph idx="4" type="subTitle"/>
          </p:nvPr>
        </p:nvSpPr>
        <p:spPr>
          <a:xfrm>
            <a:off x="3440551" y="3609975"/>
            <a:ext cx="2262900" cy="457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600">
                <a:latin typeface="Germania One"/>
                <a:ea typeface="Germania One"/>
                <a:cs typeface="Germania One"/>
                <a:sym typeface="Germani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15"/>
          <p:cNvSpPr txBox="1"/>
          <p:nvPr>
            <p:ph idx="5" type="subTitle"/>
          </p:nvPr>
        </p:nvSpPr>
        <p:spPr>
          <a:xfrm>
            <a:off x="3440553" y="3927300"/>
            <a:ext cx="2262900" cy="562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15"/>
          <p:cNvSpPr txBox="1"/>
          <p:nvPr>
            <p:ph hasCustomPrompt="1" idx="6" type="title"/>
          </p:nvPr>
        </p:nvSpPr>
        <p:spPr>
          <a:xfrm>
            <a:off x="3921564" y="1321025"/>
            <a:ext cx="1300800" cy="505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7" name="Google Shape;487;p15"/>
          <p:cNvSpPr txBox="1"/>
          <p:nvPr>
            <p:ph idx="7" type="subTitle"/>
          </p:nvPr>
        </p:nvSpPr>
        <p:spPr>
          <a:xfrm>
            <a:off x="5869250" y="3609975"/>
            <a:ext cx="2262900" cy="457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600">
                <a:latin typeface="Germania One"/>
                <a:ea typeface="Germania One"/>
                <a:cs typeface="Germania One"/>
                <a:sym typeface="Germani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8" name="Google Shape;488;p15"/>
          <p:cNvSpPr txBox="1"/>
          <p:nvPr>
            <p:ph idx="8" type="subTitle"/>
          </p:nvPr>
        </p:nvSpPr>
        <p:spPr>
          <a:xfrm>
            <a:off x="5869253" y="3927300"/>
            <a:ext cx="2262900" cy="562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15"/>
          <p:cNvSpPr txBox="1"/>
          <p:nvPr>
            <p:ph hasCustomPrompt="1" idx="9" type="title"/>
          </p:nvPr>
        </p:nvSpPr>
        <p:spPr>
          <a:xfrm>
            <a:off x="6350262" y="1321025"/>
            <a:ext cx="1300800" cy="505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0" name="Google Shape;490;p15"/>
          <p:cNvSpPr/>
          <p:nvPr/>
        </p:nvSpPr>
        <p:spPr>
          <a:xfrm>
            <a:off x="0" y="4810200"/>
            <a:ext cx="9144000" cy="333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1" name="Google Shape;491;p15"/>
          <p:cNvGrpSpPr/>
          <p:nvPr/>
        </p:nvGrpSpPr>
        <p:grpSpPr>
          <a:xfrm rot="2435858">
            <a:off x="7887641" y="2440136"/>
            <a:ext cx="2737080" cy="1452727"/>
            <a:chOff x="1220375" y="1096700"/>
            <a:chExt cx="2681625" cy="1423400"/>
          </a:xfrm>
        </p:grpSpPr>
        <p:sp>
          <p:nvSpPr>
            <p:cNvPr id="492" name="Google Shape;492;p15"/>
            <p:cNvSpPr/>
            <p:nvPr/>
          </p:nvSpPr>
          <p:spPr>
            <a:xfrm>
              <a:off x="1544525" y="1153250"/>
              <a:ext cx="2040450" cy="1266550"/>
            </a:xfrm>
            <a:custGeom>
              <a:rect b="b" l="l" r="r" t="t"/>
              <a:pathLst>
                <a:path extrusionOk="0" h="50662" w="81618">
                  <a:moveTo>
                    <a:pt x="40803" y="3572"/>
                  </a:moveTo>
                  <a:cubicBezTo>
                    <a:pt x="67140" y="3572"/>
                    <a:pt x="78248" y="19812"/>
                    <a:pt x="78248" y="19812"/>
                  </a:cubicBezTo>
                  <a:lnTo>
                    <a:pt x="78248" y="37398"/>
                  </a:lnTo>
                  <a:lnTo>
                    <a:pt x="58520" y="44923"/>
                  </a:lnTo>
                  <a:lnTo>
                    <a:pt x="40803" y="24515"/>
                  </a:lnTo>
                  <a:lnTo>
                    <a:pt x="23099" y="44923"/>
                  </a:lnTo>
                  <a:lnTo>
                    <a:pt x="3358" y="37398"/>
                  </a:lnTo>
                  <a:lnTo>
                    <a:pt x="3358" y="19812"/>
                  </a:lnTo>
                  <a:cubicBezTo>
                    <a:pt x="3358" y="19812"/>
                    <a:pt x="14479" y="3572"/>
                    <a:pt x="40803" y="3572"/>
                  </a:cubicBezTo>
                  <a:close/>
                  <a:moveTo>
                    <a:pt x="40803" y="0"/>
                  </a:moveTo>
                  <a:cubicBezTo>
                    <a:pt x="24194" y="72"/>
                    <a:pt x="13990" y="5584"/>
                    <a:pt x="8335" y="10216"/>
                  </a:cubicBezTo>
                  <a:cubicBezTo>
                    <a:pt x="2846" y="14705"/>
                    <a:pt x="465" y="19265"/>
                    <a:pt x="1" y="20229"/>
                  </a:cubicBezTo>
                  <a:lnTo>
                    <a:pt x="1" y="38981"/>
                  </a:lnTo>
                  <a:lnTo>
                    <a:pt x="23658" y="50661"/>
                  </a:lnTo>
                  <a:lnTo>
                    <a:pt x="30123" y="41732"/>
                  </a:lnTo>
                  <a:lnTo>
                    <a:pt x="28599" y="45851"/>
                  </a:lnTo>
                  <a:lnTo>
                    <a:pt x="37279" y="35302"/>
                  </a:lnTo>
                  <a:lnTo>
                    <a:pt x="36553" y="38136"/>
                  </a:lnTo>
                  <a:lnTo>
                    <a:pt x="40244" y="33278"/>
                  </a:lnTo>
                  <a:cubicBezTo>
                    <a:pt x="40434" y="33129"/>
                    <a:pt x="40628" y="33055"/>
                    <a:pt x="40821" y="33055"/>
                  </a:cubicBezTo>
                  <a:cubicBezTo>
                    <a:pt x="41015" y="33055"/>
                    <a:pt x="41208" y="33129"/>
                    <a:pt x="41399" y="33278"/>
                  </a:cubicBezTo>
                  <a:lnTo>
                    <a:pt x="44768" y="37719"/>
                  </a:lnTo>
                  <a:lnTo>
                    <a:pt x="44256" y="35755"/>
                  </a:lnTo>
                  <a:lnTo>
                    <a:pt x="44256" y="35755"/>
                  </a:lnTo>
                  <a:lnTo>
                    <a:pt x="49983" y="42017"/>
                  </a:lnTo>
                  <a:lnTo>
                    <a:pt x="46864" y="35481"/>
                  </a:lnTo>
                  <a:lnTo>
                    <a:pt x="59151" y="50078"/>
                  </a:lnTo>
                  <a:lnTo>
                    <a:pt x="81618" y="38993"/>
                  </a:lnTo>
                  <a:lnTo>
                    <a:pt x="81618" y="20241"/>
                  </a:lnTo>
                  <a:cubicBezTo>
                    <a:pt x="81154" y="19265"/>
                    <a:pt x="78772" y="14705"/>
                    <a:pt x="73284" y="10216"/>
                  </a:cubicBezTo>
                  <a:cubicBezTo>
                    <a:pt x="67628" y="5584"/>
                    <a:pt x="57412" y="60"/>
                    <a:pt x="408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1257875" y="1671850"/>
              <a:ext cx="231025" cy="469050"/>
            </a:xfrm>
            <a:custGeom>
              <a:rect b="b" l="l" r="r" t="t"/>
              <a:pathLst>
                <a:path extrusionOk="0" h="18762" w="9241">
                  <a:moveTo>
                    <a:pt x="8118" y="1"/>
                  </a:moveTo>
                  <a:cubicBezTo>
                    <a:pt x="6037" y="1"/>
                    <a:pt x="2753" y="316"/>
                    <a:pt x="1" y="1914"/>
                  </a:cubicBezTo>
                  <a:lnTo>
                    <a:pt x="1" y="18761"/>
                  </a:lnTo>
                  <a:cubicBezTo>
                    <a:pt x="1515" y="18557"/>
                    <a:pt x="4584" y="18194"/>
                    <a:pt x="7080" y="18194"/>
                  </a:cubicBezTo>
                  <a:cubicBezTo>
                    <a:pt x="7489" y="18194"/>
                    <a:pt x="7883" y="18204"/>
                    <a:pt x="8252" y="18225"/>
                  </a:cubicBezTo>
                  <a:cubicBezTo>
                    <a:pt x="6656" y="17880"/>
                    <a:pt x="3811" y="17344"/>
                    <a:pt x="1846" y="17344"/>
                  </a:cubicBezTo>
                  <a:lnTo>
                    <a:pt x="5799" y="16261"/>
                  </a:lnTo>
                  <a:lnTo>
                    <a:pt x="4275" y="15094"/>
                  </a:lnTo>
                  <a:lnTo>
                    <a:pt x="7311" y="12689"/>
                  </a:lnTo>
                  <a:lnTo>
                    <a:pt x="5883" y="11701"/>
                  </a:lnTo>
                  <a:lnTo>
                    <a:pt x="7847" y="9915"/>
                  </a:lnTo>
                  <a:lnTo>
                    <a:pt x="7573" y="4188"/>
                  </a:lnTo>
                  <a:lnTo>
                    <a:pt x="4632" y="3021"/>
                  </a:lnTo>
                  <a:lnTo>
                    <a:pt x="9240" y="1783"/>
                  </a:lnTo>
                  <a:lnTo>
                    <a:pt x="9240" y="33"/>
                  </a:lnTo>
                  <a:cubicBezTo>
                    <a:pt x="8928" y="14"/>
                    <a:pt x="8549" y="1"/>
                    <a:pt x="8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1726400" y="1279750"/>
              <a:ext cx="1676425" cy="932875"/>
            </a:xfrm>
            <a:custGeom>
              <a:rect b="b" l="l" r="r" t="t"/>
              <a:pathLst>
                <a:path extrusionOk="0" h="37315" w="67057">
                  <a:moveTo>
                    <a:pt x="30706" y="1"/>
                  </a:moveTo>
                  <a:cubicBezTo>
                    <a:pt x="30706" y="1"/>
                    <a:pt x="20765" y="655"/>
                    <a:pt x="10168" y="5775"/>
                  </a:cubicBezTo>
                  <a:lnTo>
                    <a:pt x="4929" y="18360"/>
                  </a:lnTo>
                  <a:lnTo>
                    <a:pt x="0" y="30195"/>
                  </a:lnTo>
                  <a:lnTo>
                    <a:pt x="3453" y="27921"/>
                  </a:lnTo>
                  <a:lnTo>
                    <a:pt x="1584" y="31933"/>
                  </a:lnTo>
                  <a:lnTo>
                    <a:pt x="7084" y="34219"/>
                  </a:lnTo>
                  <a:lnTo>
                    <a:pt x="17371" y="13669"/>
                  </a:lnTo>
                  <a:lnTo>
                    <a:pt x="20110" y="8180"/>
                  </a:lnTo>
                  <a:lnTo>
                    <a:pt x="20253" y="12943"/>
                  </a:lnTo>
                  <a:lnTo>
                    <a:pt x="20372" y="16776"/>
                  </a:lnTo>
                  <a:lnTo>
                    <a:pt x="11907" y="35576"/>
                  </a:lnTo>
                  <a:lnTo>
                    <a:pt x="15693" y="37315"/>
                  </a:lnTo>
                  <a:lnTo>
                    <a:pt x="28706" y="19181"/>
                  </a:lnTo>
                  <a:lnTo>
                    <a:pt x="27909" y="22420"/>
                  </a:lnTo>
                  <a:lnTo>
                    <a:pt x="27909" y="22420"/>
                  </a:lnTo>
                  <a:lnTo>
                    <a:pt x="33504" y="16634"/>
                  </a:lnTo>
                  <a:lnTo>
                    <a:pt x="39136" y="22408"/>
                  </a:lnTo>
                  <a:lnTo>
                    <a:pt x="39136" y="22408"/>
                  </a:lnTo>
                  <a:lnTo>
                    <a:pt x="38338" y="19181"/>
                  </a:lnTo>
                  <a:lnTo>
                    <a:pt x="50423" y="36005"/>
                  </a:lnTo>
                  <a:lnTo>
                    <a:pt x="55936" y="15312"/>
                  </a:lnTo>
                  <a:lnTo>
                    <a:pt x="56329" y="13812"/>
                  </a:lnTo>
                  <a:lnTo>
                    <a:pt x="56722" y="15586"/>
                  </a:lnTo>
                  <a:lnTo>
                    <a:pt x="57686" y="20110"/>
                  </a:lnTo>
                  <a:lnTo>
                    <a:pt x="54602" y="33398"/>
                  </a:lnTo>
                  <a:lnTo>
                    <a:pt x="57686" y="28028"/>
                  </a:lnTo>
                  <a:lnTo>
                    <a:pt x="55674" y="35398"/>
                  </a:lnTo>
                  <a:lnTo>
                    <a:pt x="57757" y="34814"/>
                  </a:lnTo>
                  <a:lnTo>
                    <a:pt x="60234" y="28564"/>
                  </a:lnTo>
                  <a:lnTo>
                    <a:pt x="60591" y="33945"/>
                  </a:lnTo>
                  <a:lnTo>
                    <a:pt x="65473" y="31921"/>
                  </a:lnTo>
                  <a:lnTo>
                    <a:pt x="63592" y="27909"/>
                  </a:lnTo>
                  <a:lnTo>
                    <a:pt x="63592" y="27909"/>
                  </a:lnTo>
                  <a:lnTo>
                    <a:pt x="67056" y="30195"/>
                  </a:lnTo>
                  <a:lnTo>
                    <a:pt x="66759" y="20063"/>
                  </a:lnTo>
                  <a:lnTo>
                    <a:pt x="66556" y="13276"/>
                  </a:lnTo>
                  <a:lnTo>
                    <a:pt x="58758" y="7216"/>
                  </a:lnTo>
                  <a:lnTo>
                    <a:pt x="57150" y="11800"/>
                  </a:lnTo>
                  <a:lnTo>
                    <a:pt x="56210" y="7240"/>
                  </a:lnTo>
                  <a:lnTo>
                    <a:pt x="53531" y="12871"/>
                  </a:lnTo>
                  <a:lnTo>
                    <a:pt x="55662" y="5192"/>
                  </a:lnTo>
                  <a:cubicBezTo>
                    <a:pt x="54781" y="4799"/>
                    <a:pt x="53912" y="4418"/>
                    <a:pt x="53043" y="4084"/>
                  </a:cubicBezTo>
                  <a:lnTo>
                    <a:pt x="50852" y="10192"/>
                  </a:lnTo>
                  <a:lnTo>
                    <a:pt x="50852" y="5227"/>
                  </a:lnTo>
                  <a:lnTo>
                    <a:pt x="48256" y="13085"/>
                  </a:lnTo>
                  <a:lnTo>
                    <a:pt x="44946" y="23087"/>
                  </a:lnTo>
                  <a:lnTo>
                    <a:pt x="44006" y="19324"/>
                  </a:lnTo>
                  <a:lnTo>
                    <a:pt x="45958" y="12597"/>
                  </a:lnTo>
                  <a:lnTo>
                    <a:pt x="48852" y="2608"/>
                  </a:lnTo>
                  <a:cubicBezTo>
                    <a:pt x="41744" y="358"/>
                    <a:pt x="36326" y="1"/>
                    <a:pt x="36326" y="1"/>
                  </a:cubicBezTo>
                  <a:lnTo>
                    <a:pt x="35659" y="4573"/>
                  </a:lnTo>
                  <a:lnTo>
                    <a:pt x="34993" y="798"/>
                  </a:lnTo>
                  <a:lnTo>
                    <a:pt x="32040" y="798"/>
                  </a:lnTo>
                  <a:lnTo>
                    <a:pt x="31373" y="4573"/>
                  </a:lnTo>
                  <a:lnTo>
                    <a:pt x="307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1726400" y="1621450"/>
              <a:ext cx="434300" cy="513800"/>
            </a:xfrm>
            <a:custGeom>
              <a:rect b="b" l="l" r="r" t="t"/>
              <a:pathLst>
                <a:path extrusionOk="0" h="20552" w="17372">
                  <a:moveTo>
                    <a:pt x="17371" y="1"/>
                  </a:moveTo>
                  <a:lnTo>
                    <a:pt x="17371" y="1"/>
                  </a:lnTo>
                  <a:cubicBezTo>
                    <a:pt x="12811" y="1215"/>
                    <a:pt x="8644" y="2870"/>
                    <a:pt x="4929" y="4692"/>
                  </a:cubicBezTo>
                  <a:lnTo>
                    <a:pt x="0" y="16527"/>
                  </a:lnTo>
                  <a:lnTo>
                    <a:pt x="3453" y="14253"/>
                  </a:lnTo>
                  <a:lnTo>
                    <a:pt x="1584" y="18265"/>
                  </a:lnTo>
                  <a:lnTo>
                    <a:pt x="7084" y="20551"/>
                  </a:lnTo>
                  <a:lnTo>
                    <a:pt x="17371" y="1"/>
                  </a:lnTo>
                  <a:close/>
                </a:path>
              </a:pathLst>
            </a:custGeom>
            <a:solidFill>
              <a:srgbClr val="962E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2024050" y="1565800"/>
              <a:ext cx="1101350" cy="646825"/>
            </a:xfrm>
            <a:custGeom>
              <a:rect b="b" l="l" r="r" t="t"/>
              <a:pathLst>
                <a:path extrusionOk="0" h="25873" w="44054">
                  <a:moveTo>
                    <a:pt x="21976" y="0"/>
                  </a:moveTo>
                  <a:cubicBezTo>
                    <a:pt x="17150" y="0"/>
                    <a:pt x="12596" y="561"/>
                    <a:pt x="8347" y="1501"/>
                  </a:cubicBezTo>
                  <a:lnTo>
                    <a:pt x="8466" y="5334"/>
                  </a:lnTo>
                  <a:lnTo>
                    <a:pt x="1" y="24134"/>
                  </a:lnTo>
                  <a:lnTo>
                    <a:pt x="3787" y="25873"/>
                  </a:lnTo>
                  <a:lnTo>
                    <a:pt x="16800" y="7739"/>
                  </a:lnTo>
                  <a:lnTo>
                    <a:pt x="16003" y="10978"/>
                  </a:lnTo>
                  <a:lnTo>
                    <a:pt x="16003" y="10978"/>
                  </a:lnTo>
                  <a:lnTo>
                    <a:pt x="21622" y="5203"/>
                  </a:lnTo>
                  <a:lnTo>
                    <a:pt x="27266" y="10978"/>
                  </a:lnTo>
                  <a:lnTo>
                    <a:pt x="27266" y="10978"/>
                  </a:lnTo>
                  <a:lnTo>
                    <a:pt x="26468" y="7739"/>
                  </a:lnTo>
                  <a:lnTo>
                    <a:pt x="38553" y="24563"/>
                  </a:lnTo>
                  <a:lnTo>
                    <a:pt x="44054" y="3882"/>
                  </a:lnTo>
                  <a:cubicBezTo>
                    <a:pt x="41434" y="2965"/>
                    <a:pt x="38863" y="2227"/>
                    <a:pt x="36350" y="1655"/>
                  </a:cubicBezTo>
                  <a:cubicBezTo>
                    <a:pt x="35576" y="1477"/>
                    <a:pt x="34814" y="1310"/>
                    <a:pt x="34052" y="1167"/>
                  </a:cubicBezTo>
                  <a:cubicBezTo>
                    <a:pt x="29864" y="358"/>
                    <a:pt x="25833" y="0"/>
                    <a:pt x="21976" y="0"/>
                  </a:cubicBezTo>
                  <a:close/>
                </a:path>
              </a:pathLst>
            </a:custGeom>
            <a:solidFill>
              <a:srgbClr val="962E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3091450" y="1669375"/>
              <a:ext cx="311075" cy="495325"/>
            </a:xfrm>
            <a:custGeom>
              <a:rect b="b" l="l" r="r" t="t"/>
              <a:pathLst>
                <a:path extrusionOk="0" h="19813" w="12443">
                  <a:moveTo>
                    <a:pt x="2120" y="1"/>
                  </a:moveTo>
                  <a:lnTo>
                    <a:pt x="3084" y="4525"/>
                  </a:lnTo>
                  <a:lnTo>
                    <a:pt x="0" y="17813"/>
                  </a:lnTo>
                  <a:lnTo>
                    <a:pt x="3084" y="12443"/>
                  </a:lnTo>
                  <a:lnTo>
                    <a:pt x="1072" y="19813"/>
                  </a:lnTo>
                  <a:lnTo>
                    <a:pt x="3155" y="19229"/>
                  </a:lnTo>
                  <a:lnTo>
                    <a:pt x="5632" y="12979"/>
                  </a:lnTo>
                  <a:lnTo>
                    <a:pt x="5989" y="18360"/>
                  </a:lnTo>
                  <a:lnTo>
                    <a:pt x="10871" y="16336"/>
                  </a:lnTo>
                  <a:lnTo>
                    <a:pt x="8990" y="12324"/>
                  </a:lnTo>
                  <a:lnTo>
                    <a:pt x="12442" y="14598"/>
                  </a:lnTo>
                  <a:lnTo>
                    <a:pt x="12442" y="14598"/>
                  </a:lnTo>
                  <a:lnTo>
                    <a:pt x="12145" y="4466"/>
                  </a:lnTo>
                  <a:cubicBezTo>
                    <a:pt x="8728" y="2668"/>
                    <a:pt x="5394" y="1191"/>
                    <a:pt x="2120" y="1"/>
                  </a:cubicBezTo>
                  <a:close/>
                </a:path>
              </a:pathLst>
            </a:custGeom>
            <a:solidFill>
              <a:srgbClr val="962E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3640625" y="1648800"/>
              <a:ext cx="224450" cy="464400"/>
            </a:xfrm>
            <a:custGeom>
              <a:rect b="b" l="l" r="r" t="t"/>
              <a:pathLst>
                <a:path extrusionOk="0" h="18576" w="8978">
                  <a:moveTo>
                    <a:pt x="764" y="1"/>
                  </a:moveTo>
                  <a:cubicBezTo>
                    <a:pt x="490" y="1"/>
                    <a:pt x="235" y="6"/>
                    <a:pt x="0" y="14"/>
                  </a:cubicBezTo>
                  <a:lnTo>
                    <a:pt x="0" y="1955"/>
                  </a:lnTo>
                  <a:lnTo>
                    <a:pt x="4037" y="2943"/>
                  </a:lnTo>
                  <a:lnTo>
                    <a:pt x="1108" y="4169"/>
                  </a:lnTo>
                  <a:lnTo>
                    <a:pt x="953" y="9896"/>
                  </a:lnTo>
                  <a:lnTo>
                    <a:pt x="2965" y="11635"/>
                  </a:lnTo>
                  <a:lnTo>
                    <a:pt x="1548" y="12647"/>
                  </a:lnTo>
                  <a:lnTo>
                    <a:pt x="4644" y="15004"/>
                  </a:lnTo>
                  <a:lnTo>
                    <a:pt x="3144" y="16195"/>
                  </a:lnTo>
                  <a:lnTo>
                    <a:pt x="7108" y="17183"/>
                  </a:lnTo>
                  <a:cubicBezTo>
                    <a:pt x="5156" y="17219"/>
                    <a:pt x="2322" y="17814"/>
                    <a:pt x="739" y="18207"/>
                  </a:cubicBezTo>
                  <a:cubicBezTo>
                    <a:pt x="1284" y="18162"/>
                    <a:pt x="1883" y="18143"/>
                    <a:pt x="2506" y="18143"/>
                  </a:cubicBezTo>
                  <a:cubicBezTo>
                    <a:pt x="4877" y="18143"/>
                    <a:pt x="7592" y="18416"/>
                    <a:pt x="8978" y="18576"/>
                  </a:cubicBezTo>
                  <a:lnTo>
                    <a:pt x="8632" y="1729"/>
                  </a:lnTo>
                  <a:cubicBezTo>
                    <a:pt x="5979" y="297"/>
                    <a:pt x="2852" y="1"/>
                    <a:pt x="7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1628475" y="1242550"/>
              <a:ext cx="1872875" cy="1033175"/>
            </a:xfrm>
            <a:custGeom>
              <a:rect b="b" l="l" r="r" t="t"/>
              <a:pathLst>
                <a:path extrusionOk="0" h="41327" w="74915">
                  <a:moveTo>
                    <a:pt x="40243" y="1500"/>
                  </a:moveTo>
                  <a:cubicBezTo>
                    <a:pt x="40243" y="1500"/>
                    <a:pt x="45661" y="1858"/>
                    <a:pt x="52769" y="4108"/>
                  </a:cubicBezTo>
                  <a:lnTo>
                    <a:pt x="47899" y="20836"/>
                  </a:lnTo>
                  <a:lnTo>
                    <a:pt x="48840" y="24599"/>
                  </a:lnTo>
                  <a:lnTo>
                    <a:pt x="54745" y="6739"/>
                  </a:lnTo>
                  <a:lnTo>
                    <a:pt x="54745" y="11716"/>
                  </a:lnTo>
                  <a:lnTo>
                    <a:pt x="56936" y="5596"/>
                  </a:lnTo>
                  <a:cubicBezTo>
                    <a:pt x="57793" y="5941"/>
                    <a:pt x="58674" y="6311"/>
                    <a:pt x="59555" y="6715"/>
                  </a:cubicBezTo>
                  <a:lnTo>
                    <a:pt x="57424" y="14395"/>
                  </a:lnTo>
                  <a:lnTo>
                    <a:pt x="60103" y="8751"/>
                  </a:lnTo>
                  <a:lnTo>
                    <a:pt x="61043" y="13323"/>
                  </a:lnTo>
                  <a:lnTo>
                    <a:pt x="62651" y="8739"/>
                  </a:lnTo>
                  <a:lnTo>
                    <a:pt x="70449" y="14788"/>
                  </a:lnTo>
                  <a:lnTo>
                    <a:pt x="70949" y="31718"/>
                  </a:lnTo>
                  <a:lnTo>
                    <a:pt x="67485" y="29432"/>
                  </a:lnTo>
                  <a:lnTo>
                    <a:pt x="69402" y="33433"/>
                  </a:lnTo>
                  <a:lnTo>
                    <a:pt x="64520" y="35457"/>
                  </a:lnTo>
                  <a:lnTo>
                    <a:pt x="64163" y="30063"/>
                  </a:lnTo>
                  <a:lnTo>
                    <a:pt x="61698" y="36314"/>
                  </a:lnTo>
                  <a:lnTo>
                    <a:pt x="59615" y="36898"/>
                  </a:lnTo>
                  <a:lnTo>
                    <a:pt x="61615" y="29528"/>
                  </a:lnTo>
                  <a:lnTo>
                    <a:pt x="61615" y="29528"/>
                  </a:lnTo>
                  <a:lnTo>
                    <a:pt x="58543" y="34897"/>
                  </a:lnTo>
                  <a:lnTo>
                    <a:pt x="61615" y="21610"/>
                  </a:lnTo>
                  <a:lnTo>
                    <a:pt x="60281" y="15300"/>
                  </a:lnTo>
                  <a:lnTo>
                    <a:pt x="54376" y="37493"/>
                  </a:lnTo>
                  <a:lnTo>
                    <a:pt x="42291" y="20669"/>
                  </a:lnTo>
                  <a:lnTo>
                    <a:pt x="43089" y="23908"/>
                  </a:lnTo>
                  <a:lnTo>
                    <a:pt x="43089" y="23908"/>
                  </a:lnTo>
                  <a:lnTo>
                    <a:pt x="37445" y="18133"/>
                  </a:lnTo>
                  <a:lnTo>
                    <a:pt x="31826" y="23908"/>
                  </a:lnTo>
                  <a:lnTo>
                    <a:pt x="31826" y="23908"/>
                  </a:lnTo>
                  <a:lnTo>
                    <a:pt x="32623" y="20669"/>
                  </a:lnTo>
                  <a:lnTo>
                    <a:pt x="19610" y="38803"/>
                  </a:lnTo>
                  <a:lnTo>
                    <a:pt x="15824" y="37064"/>
                  </a:lnTo>
                  <a:lnTo>
                    <a:pt x="24289" y="18264"/>
                  </a:lnTo>
                  <a:lnTo>
                    <a:pt x="24027" y="9668"/>
                  </a:lnTo>
                  <a:lnTo>
                    <a:pt x="11001" y="35719"/>
                  </a:lnTo>
                  <a:lnTo>
                    <a:pt x="5501" y="33445"/>
                  </a:lnTo>
                  <a:lnTo>
                    <a:pt x="7370" y="29421"/>
                  </a:lnTo>
                  <a:lnTo>
                    <a:pt x="3917" y="31695"/>
                  </a:lnTo>
                  <a:lnTo>
                    <a:pt x="14085" y="7275"/>
                  </a:lnTo>
                  <a:cubicBezTo>
                    <a:pt x="24682" y="2155"/>
                    <a:pt x="34623" y="1500"/>
                    <a:pt x="34623" y="1500"/>
                  </a:cubicBezTo>
                  <a:lnTo>
                    <a:pt x="35290" y="6072"/>
                  </a:lnTo>
                  <a:lnTo>
                    <a:pt x="35957" y="2310"/>
                  </a:lnTo>
                  <a:lnTo>
                    <a:pt x="38910" y="2310"/>
                  </a:lnTo>
                  <a:lnTo>
                    <a:pt x="39576" y="6072"/>
                  </a:lnTo>
                  <a:lnTo>
                    <a:pt x="40243" y="1500"/>
                  </a:lnTo>
                  <a:close/>
                  <a:moveTo>
                    <a:pt x="37445" y="0"/>
                  </a:moveTo>
                  <a:cubicBezTo>
                    <a:pt x="11109" y="0"/>
                    <a:pt x="0" y="16240"/>
                    <a:pt x="0" y="16240"/>
                  </a:cubicBezTo>
                  <a:lnTo>
                    <a:pt x="0" y="33814"/>
                  </a:lnTo>
                  <a:lnTo>
                    <a:pt x="19741" y="41327"/>
                  </a:lnTo>
                  <a:lnTo>
                    <a:pt x="37469" y="20931"/>
                  </a:lnTo>
                  <a:lnTo>
                    <a:pt x="55174" y="41327"/>
                  </a:lnTo>
                  <a:lnTo>
                    <a:pt x="74914" y="33814"/>
                  </a:lnTo>
                  <a:lnTo>
                    <a:pt x="74914" y="16240"/>
                  </a:lnTo>
                  <a:cubicBezTo>
                    <a:pt x="74890" y="16240"/>
                    <a:pt x="63794" y="0"/>
                    <a:pt x="37445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15"/>
            <p:cNvSpPr/>
            <p:nvPr/>
          </p:nvSpPr>
          <p:spPr>
            <a:xfrm>
              <a:off x="1220375" y="1096700"/>
              <a:ext cx="2681625" cy="1423400"/>
            </a:xfrm>
            <a:custGeom>
              <a:rect b="b" l="l" r="r" t="t"/>
              <a:pathLst>
                <a:path extrusionOk="0" h="56936" w="107265">
                  <a:moveTo>
                    <a:pt x="97592" y="22120"/>
                  </a:moveTo>
                  <a:cubicBezTo>
                    <a:pt x="99680" y="22120"/>
                    <a:pt x="102797" y="22413"/>
                    <a:pt x="105442" y="23872"/>
                  </a:cubicBezTo>
                  <a:lnTo>
                    <a:pt x="105788" y="40720"/>
                  </a:lnTo>
                  <a:cubicBezTo>
                    <a:pt x="104391" y="40530"/>
                    <a:pt x="101646" y="40256"/>
                    <a:pt x="99263" y="40256"/>
                  </a:cubicBezTo>
                  <a:cubicBezTo>
                    <a:pt x="98659" y="40256"/>
                    <a:pt x="98078" y="40274"/>
                    <a:pt x="97549" y="40315"/>
                  </a:cubicBezTo>
                  <a:cubicBezTo>
                    <a:pt x="99132" y="39946"/>
                    <a:pt x="101966" y="39338"/>
                    <a:pt x="103918" y="39291"/>
                  </a:cubicBezTo>
                  <a:lnTo>
                    <a:pt x="99954" y="38314"/>
                  </a:lnTo>
                  <a:lnTo>
                    <a:pt x="101454" y="37124"/>
                  </a:lnTo>
                  <a:lnTo>
                    <a:pt x="98358" y="34766"/>
                  </a:lnTo>
                  <a:lnTo>
                    <a:pt x="99775" y="33754"/>
                  </a:lnTo>
                  <a:lnTo>
                    <a:pt x="97763" y="32016"/>
                  </a:lnTo>
                  <a:lnTo>
                    <a:pt x="97918" y="26289"/>
                  </a:lnTo>
                  <a:lnTo>
                    <a:pt x="100847" y="25063"/>
                  </a:lnTo>
                  <a:lnTo>
                    <a:pt x="96810" y="24063"/>
                  </a:lnTo>
                  <a:lnTo>
                    <a:pt x="96810" y="22134"/>
                  </a:lnTo>
                  <a:cubicBezTo>
                    <a:pt x="97050" y="22125"/>
                    <a:pt x="97312" y="22120"/>
                    <a:pt x="97592" y="22120"/>
                  </a:cubicBezTo>
                  <a:close/>
                  <a:moveTo>
                    <a:pt x="9699" y="23000"/>
                  </a:moveTo>
                  <a:cubicBezTo>
                    <a:pt x="10101" y="23000"/>
                    <a:pt x="10457" y="23011"/>
                    <a:pt x="10752" y="23027"/>
                  </a:cubicBezTo>
                  <a:lnTo>
                    <a:pt x="10752" y="24777"/>
                  </a:lnTo>
                  <a:lnTo>
                    <a:pt x="10728" y="24777"/>
                  </a:lnTo>
                  <a:lnTo>
                    <a:pt x="6120" y="26015"/>
                  </a:lnTo>
                  <a:lnTo>
                    <a:pt x="9061" y="27182"/>
                  </a:lnTo>
                  <a:lnTo>
                    <a:pt x="9335" y="32909"/>
                  </a:lnTo>
                  <a:lnTo>
                    <a:pt x="7371" y="34695"/>
                  </a:lnTo>
                  <a:lnTo>
                    <a:pt x="8799" y="35671"/>
                  </a:lnTo>
                  <a:lnTo>
                    <a:pt x="5763" y="38088"/>
                  </a:lnTo>
                  <a:lnTo>
                    <a:pt x="7299" y="39267"/>
                  </a:lnTo>
                  <a:lnTo>
                    <a:pt x="3346" y="40339"/>
                  </a:lnTo>
                  <a:cubicBezTo>
                    <a:pt x="5311" y="40339"/>
                    <a:pt x="8145" y="40874"/>
                    <a:pt x="9752" y="41208"/>
                  </a:cubicBezTo>
                  <a:cubicBezTo>
                    <a:pt x="9413" y="41189"/>
                    <a:pt x="9053" y="41181"/>
                    <a:pt x="8679" y="41181"/>
                  </a:cubicBezTo>
                  <a:cubicBezTo>
                    <a:pt x="6168" y="41181"/>
                    <a:pt x="3045" y="41557"/>
                    <a:pt x="1501" y="41743"/>
                  </a:cubicBezTo>
                  <a:lnTo>
                    <a:pt x="1501" y="24920"/>
                  </a:lnTo>
                  <a:cubicBezTo>
                    <a:pt x="4284" y="23304"/>
                    <a:pt x="7619" y="23000"/>
                    <a:pt x="9699" y="23000"/>
                  </a:cubicBezTo>
                  <a:close/>
                  <a:moveTo>
                    <a:pt x="53757" y="2262"/>
                  </a:moveTo>
                  <a:cubicBezTo>
                    <a:pt x="70367" y="2334"/>
                    <a:pt x="80582" y="7846"/>
                    <a:pt x="86238" y="12478"/>
                  </a:cubicBezTo>
                  <a:cubicBezTo>
                    <a:pt x="91726" y="16967"/>
                    <a:pt x="94096" y="21527"/>
                    <a:pt x="94572" y="22491"/>
                  </a:cubicBezTo>
                  <a:lnTo>
                    <a:pt x="94572" y="41255"/>
                  </a:lnTo>
                  <a:lnTo>
                    <a:pt x="94584" y="41255"/>
                  </a:lnTo>
                  <a:lnTo>
                    <a:pt x="72129" y="52340"/>
                  </a:lnTo>
                  <a:lnTo>
                    <a:pt x="59830" y="37743"/>
                  </a:lnTo>
                  <a:lnTo>
                    <a:pt x="62961" y="44279"/>
                  </a:lnTo>
                  <a:lnTo>
                    <a:pt x="57222" y="38005"/>
                  </a:lnTo>
                  <a:lnTo>
                    <a:pt x="57734" y="39969"/>
                  </a:lnTo>
                  <a:lnTo>
                    <a:pt x="57734" y="39969"/>
                  </a:lnTo>
                  <a:lnTo>
                    <a:pt x="54353" y="35540"/>
                  </a:lnTo>
                  <a:cubicBezTo>
                    <a:pt x="54162" y="35391"/>
                    <a:pt x="53969" y="35317"/>
                    <a:pt x="53775" y="35317"/>
                  </a:cubicBezTo>
                  <a:cubicBezTo>
                    <a:pt x="53582" y="35317"/>
                    <a:pt x="53388" y="35391"/>
                    <a:pt x="53198" y="35540"/>
                  </a:cubicBezTo>
                  <a:lnTo>
                    <a:pt x="49507" y="40398"/>
                  </a:lnTo>
                  <a:lnTo>
                    <a:pt x="50233" y="37564"/>
                  </a:lnTo>
                  <a:lnTo>
                    <a:pt x="41553" y="48113"/>
                  </a:lnTo>
                  <a:lnTo>
                    <a:pt x="43077" y="43994"/>
                  </a:lnTo>
                  <a:lnTo>
                    <a:pt x="36612" y="52923"/>
                  </a:lnTo>
                  <a:lnTo>
                    <a:pt x="12955" y="41243"/>
                  </a:lnTo>
                  <a:lnTo>
                    <a:pt x="12955" y="22491"/>
                  </a:lnTo>
                  <a:cubicBezTo>
                    <a:pt x="13407" y="21503"/>
                    <a:pt x="15788" y="16967"/>
                    <a:pt x="21289" y="12478"/>
                  </a:cubicBezTo>
                  <a:cubicBezTo>
                    <a:pt x="26944" y="7846"/>
                    <a:pt x="37148" y="2322"/>
                    <a:pt x="53757" y="2262"/>
                  </a:cubicBezTo>
                  <a:close/>
                  <a:moveTo>
                    <a:pt x="53460" y="0"/>
                  </a:moveTo>
                  <a:lnTo>
                    <a:pt x="53460" y="12"/>
                  </a:lnTo>
                  <a:cubicBezTo>
                    <a:pt x="36303" y="155"/>
                    <a:pt x="25671" y="5953"/>
                    <a:pt x="19765" y="10823"/>
                  </a:cubicBezTo>
                  <a:cubicBezTo>
                    <a:pt x="14002" y="15585"/>
                    <a:pt x="11526" y="20300"/>
                    <a:pt x="10942" y="21527"/>
                  </a:cubicBezTo>
                  <a:cubicBezTo>
                    <a:pt x="10608" y="21508"/>
                    <a:pt x="10191" y="21494"/>
                    <a:pt x="9711" y="21494"/>
                  </a:cubicBezTo>
                  <a:cubicBezTo>
                    <a:pt x="7372" y="21494"/>
                    <a:pt x="3527" y="21845"/>
                    <a:pt x="346" y="23860"/>
                  </a:cubicBezTo>
                  <a:cubicBezTo>
                    <a:pt x="120" y="23991"/>
                    <a:pt x="1" y="24229"/>
                    <a:pt x="1" y="24479"/>
                  </a:cubicBezTo>
                  <a:lnTo>
                    <a:pt x="1" y="42613"/>
                  </a:lnTo>
                  <a:cubicBezTo>
                    <a:pt x="1" y="42815"/>
                    <a:pt x="84" y="43029"/>
                    <a:pt x="251" y="43172"/>
                  </a:cubicBezTo>
                  <a:cubicBezTo>
                    <a:pt x="382" y="43291"/>
                    <a:pt x="560" y="43351"/>
                    <a:pt x="739" y="43351"/>
                  </a:cubicBezTo>
                  <a:cubicBezTo>
                    <a:pt x="775" y="43351"/>
                    <a:pt x="822" y="43351"/>
                    <a:pt x="846" y="43339"/>
                  </a:cubicBezTo>
                  <a:cubicBezTo>
                    <a:pt x="2456" y="43108"/>
                    <a:pt x="6097" y="42673"/>
                    <a:pt x="8702" y="42673"/>
                  </a:cubicBezTo>
                  <a:cubicBezTo>
                    <a:pt x="9719" y="42673"/>
                    <a:pt x="10579" y="42740"/>
                    <a:pt x="11097" y="42910"/>
                  </a:cubicBezTo>
                  <a:cubicBezTo>
                    <a:pt x="11181" y="42934"/>
                    <a:pt x="11264" y="42934"/>
                    <a:pt x="11335" y="42934"/>
                  </a:cubicBezTo>
                  <a:lnTo>
                    <a:pt x="39696" y="56936"/>
                  </a:lnTo>
                  <a:lnTo>
                    <a:pt x="53745" y="38457"/>
                  </a:lnTo>
                  <a:lnTo>
                    <a:pt x="67795" y="56936"/>
                  </a:lnTo>
                  <a:lnTo>
                    <a:pt x="96787" y="42625"/>
                  </a:lnTo>
                  <a:lnTo>
                    <a:pt x="96787" y="41886"/>
                  </a:lnTo>
                  <a:cubicBezTo>
                    <a:pt x="97396" y="41784"/>
                    <a:pt x="98206" y="41743"/>
                    <a:pt x="99107" y="41743"/>
                  </a:cubicBezTo>
                  <a:cubicBezTo>
                    <a:pt x="101658" y="41743"/>
                    <a:pt x="104935" y="42071"/>
                    <a:pt x="106431" y="42255"/>
                  </a:cubicBezTo>
                  <a:cubicBezTo>
                    <a:pt x="106446" y="42255"/>
                    <a:pt x="106473" y="42261"/>
                    <a:pt x="106499" y="42261"/>
                  </a:cubicBezTo>
                  <a:cubicBezTo>
                    <a:pt x="106513" y="42261"/>
                    <a:pt x="106526" y="42259"/>
                    <a:pt x="106538" y="42255"/>
                  </a:cubicBezTo>
                  <a:cubicBezTo>
                    <a:pt x="106716" y="42255"/>
                    <a:pt x="106871" y="42184"/>
                    <a:pt x="107014" y="42053"/>
                  </a:cubicBezTo>
                  <a:cubicBezTo>
                    <a:pt x="107169" y="41910"/>
                    <a:pt x="107264" y="41708"/>
                    <a:pt x="107264" y="41493"/>
                  </a:cubicBezTo>
                  <a:lnTo>
                    <a:pt x="106931" y="23384"/>
                  </a:lnTo>
                  <a:cubicBezTo>
                    <a:pt x="106931" y="23134"/>
                    <a:pt x="106788" y="22896"/>
                    <a:pt x="106573" y="22753"/>
                  </a:cubicBezTo>
                  <a:cubicBezTo>
                    <a:pt x="103567" y="20945"/>
                    <a:pt x="100035" y="20582"/>
                    <a:pt x="97675" y="20582"/>
                  </a:cubicBezTo>
                  <a:cubicBezTo>
                    <a:pt x="97081" y="20582"/>
                    <a:pt x="96562" y="20605"/>
                    <a:pt x="96144" y="20634"/>
                  </a:cubicBezTo>
                  <a:cubicBezTo>
                    <a:pt x="95108" y="18729"/>
                    <a:pt x="92572" y="14776"/>
                    <a:pt x="87785" y="10823"/>
                  </a:cubicBezTo>
                  <a:cubicBezTo>
                    <a:pt x="81868" y="5953"/>
                    <a:pt x="71248" y="155"/>
                    <a:pt x="54091" y="12"/>
                  </a:cubicBezTo>
                  <a:lnTo>
                    <a:pt x="540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" name="Google Shape;501;p15"/>
          <p:cNvGrpSpPr/>
          <p:nvPr/>
        </p:nvGrpSpPr>
        <p:grpSpPr>
          <a:xfrm>
            <a:off x="7803440" y="12"/>
            <a:ext cx="954995" cy="953100"/>
            <a:chOff x="216815" y="103349"/>
            <a:chExt cx="954995" cy="953100"/>
          </a:xfrm>
        </p:grpSpPr>
        <p:grpSp>
          <p:nvGrpSpPr>
            <p:cNvPr id="502" name="Google Shape;502;p15"/>
            <p:cNvGrpSpPr/>
            <p:nvPr/>
          </p:nvGrpSpPr>
          <p:grpSpPr>
            <a:xfrm>
              <a:off x="216815" y="421049"/>
              <a:ext cx="954995" cy="317700"/>
              <a:chOff x="-110" y="3703399"/>
              <a:chExt cx="954995" cy="317700"/>
            </a:xfrm>
          </p:grpSpPr>
          <p:sp>
            <p:nvSpPr>
              <p:cNvPr id="503" name="Google Shape;503;p15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63718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05" name="Google Shape;505;p15"/>
            <p:cNvSpPr/>
            <p:nvPr/>
          </p:nvSpPr>
          <p:spPr>
            <a:xfrm>
              <a:off x="536390" y="738749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15"/>
            <p:cNvSpPr/>
            <p:nvPr/>
          </p:nvSpPr>
          <p:spPr>
            <a:xfrm>
              <a:off x="536390" y="103349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" name="Google Shape;507;p15"/>
          <p:cNvGrpSpPr/>
          <p:nvPr/>
        </p:nvGrpSpPr>
        <p:grpSpPr>
          <a:xfrm rot="5400000">
            <a:off x="-158910" y="2683874"/>
            <a:ext cx="953220" cy="635400"/>
            <a:chOff x="528765" y="421049"/>
            <a:chExt cx="953220" cy="635400"/>
          </a:xfrm>
        </p:grpSpPr>
        <p:grpSp>
          <p:nvGrpSpPr>
            <p:cNvPr id="508" name="Google Shape;508;p15"/>
            <p:cNvGrpSpPr/>
            <p:nvPr/>
          </p:nvGrpSpPr>
          <p:grpSpPr>
            <a:xfrm>
              <a:off x="528765" y="738749"/>
              <a:ext cx="953220" cy="317700"/>
              <a:chOff x="-110" y="3703399"/>
              <a:chExt cx="953220" cy="317700"/>
            </a:xfrm>
          </p:grpSpPr>
          <p:sp>
            <p:nvSpPr>
              <p:cNvPr id="509" name="Google Shape;509;p15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6354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11" name="Google Shape;511;p15"/>
            <p:cNvSpPr/>
            <p:nvPr/>
          </p:nvSpPr>
          <p:spPr>
            <a:xfrm>
              <a:off x="846535" y="421049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1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" name="Google Shape;513;p16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16"/>
          <p:cNvSpPr txBox="1"/>
          <p:nvPr>
            <p:ph hasCustomPrompt="1" type="title"/>
          </p:nvPr>
        </p:nvSpPr>
        <p:spPr>
          <a:xfrm>
            <a:off x="4042975" y="2102340"/>
            <a:ext cx="4387800" cy="6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51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15" name="Google Shape;515;p16"/>
          <p:cNvSpPr txBox="1"/>
          <p:nvPr>
            <p:ph idx="1" type="subTitle"/>
          </p:nvPr>
        </p:nvSpPr>
        <p:spPr>
          <a:xfrm>
            <a:off x="4046275" y="2724954"/>
            <a:ext cx="43812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16" name="Google Shape;516;p16"/>
          <p:cNvSpPr txBox="1"/>
          <p:nvPr>
            <p:ph hasCustomPrompt="1" idx="2" type="title"/>
          </p:nvPr>
        </p:nvSpPr>
        <p:spPr>
          <a:xfrm>
            <a:off x="4042975" y="841190"/>
            <a:ext cx="4387800" cy="6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51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17" name="Google Shape;517;p16"/>
          <p:cNvSpPr txBox="1"/>
          <p:nvPr>
            <p:ph idx="3" type="subTitle"/>
          </p:nvPr>
        </p:nvSpPr>
        <p:spPr>
          <a:xfrm>
            <a:off x="4046275" y="1463828"/>
            <a:ext cx="43812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18" name="Google Shape;518;p16"/>
          <p:cNvSpPr txBox="1"/>
          <p:nvPr>
            <p:ph hasCustomPrompt="1" idx="4" type="title"/>
          </p:nvPr>
        </p:nvSpPr>
        <p:spPr>
          <a:xfrm>
            <a:off x="4042975" y="3363465"/>
            <a:ext cx="4387800" cy="6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51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19" name="Google Shape;519;p16"/>
          <p:cNvSpPr txBox="1"/>
          <p:nvPr>
            <p:ph idx="5" type="subTitle"/>
          </p:nvPr>
        </p:nvSpPr>
        <p:spPr>
          <a:xfrm>
            <a:off x="4046275" y="3986103"/>
            <a:ext cx="43812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20" name="Google Shape;520;p16"/>
          <p:cNvSpPr/>
          <p:nvPr/>
        </p:nvSpPr>
        <p:spPr>
          <a:xfrm flipH="1" rot="5400199">
            <a:off x="-1975508" y="1961100"/>
            <a:ext cx="5172600" cy="12213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1" name="Google Shape;521;p16"/>
          <p:cNvGrpSpPr/>
          <p:nvPr/>
        </p:nvGrpSpPr>
        <p:grpSpPr>
          <a:xfrm flipH="1" rot="5400000">
            <a:off x="-1161553" y="2383207"/>
            <a:ext cx="5401860" cy="635450"/>
            <a:chOff x="1906450" y="3703399"/>
            <a:chExt cx="5401860" cy="635450"/>
          </a:xfrm>
        </p:grpSpPr>
        <p:grpSp>
          <p:nvGrpSpPr>
            <p:cNvPr id="522" name="Google Shape;522;p16"/>
            <p:cNvGrpSpPr/>
            <p:nvPr/>
          </p:nvGrpSpPr>
          <p:grpSpPr>
            <a:xfrm>
              <a:off x="2224526" y="4021150"/>
              <a:ext cx="4766340" cy="317700"/>
              <a:chOff x="2178976" y="4021150"/>
              <a:chExt cx="4766340" cy="317700"/>
            </a:xfrm>
          </p:grpSpPr>
          <p:sp>
            <p:nvSpPr>
              <p:cNvPr id="523" name="Google Shape;523;p16"/>
              <p:cNvSpPr/>
              <p:nvPr/>
            </p:nvSpPr>
            <p:spPr>
              <a:xfrm>
                <a:off x="21789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16"/>
              <p:cNvSpPr/>
              <p:nvPr/>
            </p:nvSpPr>
            <p:spPr>
              <a:xfrm>
                <a:off x="28144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16"/>
              <p:cNvSpPr/>
              <p:nvPr/>
            </p:nvSpPr>
            <p:spPr>
              <a:xfrm>
                <a:off x="34500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16"/>
              <p:cNvSpPr/>
              <p:nvPr/>
            </p:nvSpPr>
            <p:spPr>
              <a:xfrm>
                <a:off x="40855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16"/>
              <p:cNvSpPr/>
              <p:nvPr/>
            </p:nvSpPr>
            <p:spPr>
              <a:xfrm>
                <a:off x="472105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16"/>
              <p:cNvSpPr/>
              <p:nvPr/>
            </p:nvSpPr>
            <p:spPr>
              <a:xfrm>
                <a:off x="53565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16"/>
              <p:cNvSpPr/>
              <p:nvPr/>
            </p:nvSpPr>
            <p:spPr>
              <a:xfrm>
                <a:off x="59920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16"/>
              <p:cNvSpPr/>
              <p:nvPr/>
            </p:nvSpPr>
            <p:spPr>
              <a:xfrm>
                <a:off x="66276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1" name="Google Shape;531;p16"/>
            <p:cNvGrpSpPr/>
            <p:nvPr/>
          </p:nvGrpSpPr>
          <p:grpSpPr>
            <a:xfrm>
              <a:off x="1906450" y="3703399"/>
              <a:ext cx="5401860" cy="317700"/>
              <a:chOff x="1906450" y="3703399"/>
              <a:chExt cx="5401860" cy="317700"/>
            </a:xfrm>
          </p:grpSpPr>
          <p:sp>
            <p:nvSpPr>
              <p:cNvPr id="532" name="Google Shape;532;p16"/>
              <p:cNvSpPr/>
              <p:nvPr/>
            </p:nvSpPr>
            <p:spPr>
              <a:xfrm>
                <a:off x="190645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16"/>
              <p:cNvSpPr/>
              <p:nvPr/>
            </p:nvSpPr>
            <p:spPr>
              <a:xfrm>
                <a:off x="254197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16"/>
              <p:cNvSpPr/>
              <p:nvPr/>
            </p:nvSpPr>
            <p:spPr>
              <a:xfrm>
                <a:off x="317749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16"/>
              <p:cNvSpPr/>
              <p:nvPr/>
            </p:nvSpPr>
            <p:spPr>
              <a:xfrm>
                <a:off x="38130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16"/>
              <p:cNvSpPr/>
              <p:nvPr/>
            </p:nvSpPr>
            <p:spPr>
              <a:xfrm>
                <a:off x="444853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16"/>
              <p:cNvSpPr/>
              <p:nvPr/>
            </p:nvSpPr>
            <p:spPr>
              <a:xfrm>
                <a:off x="508405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16"/>
              <p:cNvSpPr/>
              <p:nvPr/>
            </p:nvSpPr>
            <p:spPr>
              <a:xfrm>
                <a:off x="571957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16"/>
              <p:cNvSpPr/>
              <p:nvPr/>
            </p:nvSpPr>
            <p:spPr>
              <a:xfrm>
                <a:off x="635509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16"/>
              <p:cNvSpPr/>
              <p:nvPr/>
            </p:nvSpPr>
            <p:spPr>
              <a:xfrm>
                <a:off x="69906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41" name="Google Shape;541;p16"/>
          <p:cNvGrpSpPr/>
          <p:nvPr/>
        </p:nvGrpSpPr>
        <p:grpSpPr>
          <a:xfrm rot="10800000">
            <a:off x="6977715" y="-14551"/>
            <a:ext cx="953220" cy="635400"/>
            <a:chOff x="528765" y="421049"/>
            <a:chExt cx="953220" cy="635400"/>
          </a:xfrm>
        </p:grpSpPr>
        <p:grpSp>
          <p:nvGrpSpPr>
            <p:cNvPr id="542" name="Google Shape;542;p16"/>
            <p:cNvGrpSpPr/>
            <p:nvPr/>
          </p:nvGrpSpPr>
          <p:grpSpPr>
            <a:xfrm>
              <a:off x="528765" y="738749"/>
              <a:ext cx="953220" cy="317700"/>
              <a:chOff x="-110" y="3703399"/>
              <a:chExt cx="953220" cy="317700"/>
            </a:xfrm>
          </p:grpSpPr>
          <p:sp>
            <p:nvSpPr>
              <p:cNvPr id="543" name="Google Shape;543;p16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16"/>
              <p:cNvSpPr/>
              <p:nvPr/>
            </p:nvSpPr>
            <p:spPr>
              <a:xfrm>
                <a:off x="6354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45" name="Google Shape;545;p16"/>
            <p:cNvSpPr/>
            <p:nvPr/>
          </p:nvSpPr>
          <p:spPr>
            <a:xfrm>
              <a:off x="846535" y="421049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"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7" name="Google Shape;547;p17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8" name="Google Shape;548;p17"/>
          <p:cNvSpPr txBox="1"/>
          <p:nvPr>
            <p:ph type="title"/>
          </p:nvPr>
        </p:nvSpPr>
        <p:spPr>
          <a:xfrm>
            <a:off x="713225" y="393200"/>
            <a:ext cx="77175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549" name="Google Shape;549;p17"/>
          <p:cNvSpPr/>
          <p:nvPr/>
        </p:nvSpPr>
        <p:spPr>
          <a:xfrm>
            <a:off x="0" y="4810200"/>
            <a:ext cx="9144000" cy="333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0" name="Google Shape;550;p17"/>
          <p:cNvGrpSpPr/>
          <p:nvPr/>
        </p:nvGrpSpPr>
        <p:grpSpPr>
          <a:xfrm rot="1884532">
            <a:off x="8070316" y="539882"/>
            <a:ext cx="1902192" cy="1603831"/>
            <a:chOff x="1579050" y="2827275"/>
            <a:chExt cx="1159700" cy="977800"/>
          </a:xfrm>
        </p:grpSpPr>
        <p:sp>
          <p:nvSpPr>
            <p:cNvPr id="551" name="Google Shape;551;p17"/>
            <p:cNvSpPr/>
            <p:nvPr/>
          </p:nvSpPr>
          <p:spPr>
            <a:xfrm>
              <a:off x="2148475" y="2849875"/>
              <a:ext cx="552475" cy="312875"/>
            </a:xfrm>
            <a:custGeom>
              <a:rect b="b" l="l" r="r" t="t"/>
              <a:pathLst>
                <a:path extrusionOk="0" h="12515" w="22099">
                  <a:moveTo>
                    <a:pt x="8061" y="1"/>
                  </a:moveTo>
                  <a:lnTo>
                    <a:pt x="3275" y="537"/>
                  </a:lnTo>
                  <a:cubicBezTo>
                    <a:pt x="4418" y="668"/>
                    <a:pt x="6489" y="1084"/>
                    <a:pt x="7573" y="2180"/>
                  </a:cubicBezTo>
                  <a:lnTo>
                    <a:pt x="6501" y="1906"/>
                  </a:lnTo>
                  <a:lnTo>
                    <a:pt x="6501" y="1906"/>
                  </a:lnTo>
                  <a:lnTo>
                    <a:pt x="7775" y="2846"/>
                  </a:lnTo>
                  <a:lnTo>
                    <a:pt x="6442" y="2608"/>
                  </a:lnTo>
                  <a:lnTo>
                    <a:pt x="6442" y="2608"/>
                  </a:lnTo>
                  <a:cubicBezTo>
                    <a:pt x="6549" y="2656"/>
                    <a:pt x="8216" y="3311"/>
                    <a:pt x="8216" y="4894"/>
                  </a:cubicBezTo>
                  <a:cubicBezTo>
                    <a:pt x="8216" y="6537"/>
                    <a:pt x="1691" y="8157"/>
                    <a:pt x="274" y="10371"/>
                  </a:cubicBezTo>
                  <a:lnTo>
                    <a:pt x="1620" y="9835"/>
                  </a:lnTo>
                  <a:lnTo>
                    <a:pt x="1620" y="9835"/>
                  </a:lnTo>
                  <a:cubicBezTo>
                    <a:pt x="1619" y="9836"/>
                    <a:pt x="488" y="11145"/>
                    <a:pt x="96" y="12145"/>
                  </a:cubicBezTo>
                  <a:cubicBezTo>
                    <a:pt x="48" y="12252"/>
                    <a:pt x="12" y="12360"/>
                    <a:pt x="0" y="12455"/>
                  </a:cubicBezTo>
                  <a:lnTo>
                    <a:pt x="2108" y="11050"/>
                  </a:lnTo>
                  <a:lnTo>
                    <a:pt x="1608" y="12455"/>
                  </a:lnTo>
                  <a:lnTo>
                    <a:pt x="3358" y="12514"/>
                  </a:lnTo>
                  <a:cubicBezTo>
                    <a:pt x="5132" y="10907"/>
                    <a:pt x="13431" y="3704"/>
                    <a:pt x="20920" y="2930"/>
                  </a:cubicBezTo>
                  <a:lnTo>
                    <a:pt x="22098" y="2025"/>
                  </a:lnTo>
                  <a:lnTo>
                    <a:pt x="20003" y="1894"/>
                  </a:lnTo>
                  <a:lnTo>
                    <a:pt x="15574" y="1608"/>
                  </a:lnTo>
                  <a:lnTo>
                    <a:pt x="15562" y="1608"/>
                  </a:lnTo>
                  <a:lnTo>
                    <a:pt x="80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7"/>
            <p:cNvSpPr/>
            <p:nvPr/>
          </p:nvSpPr>
          <p:spPr>
            <a:xfrm>
              <a:off x="1613575" y="2841250"/>
              <a:ext cx="927825" cy="926625"/>
            </a:xfrm>
            <a:custGeom>
              <a:rect b="b" l="l" r="r" t="t"/>
              <a:pathLst>
                <a:path extrusionOk="0" h="37065" w="37113">
                  <a:moveTo>
                    <a:pt x="16550" y="1"/>
                  </a:moveTo>
                  <a:cubicBezTo>
                    <a:pt x="10764" y="1"/>
                    <a:pt x="6037" y="2072"/>
                    <a:pt x="2823" y="5906"/>
                  </a:cubicBezTo>
                  <a:cubicBezTo>
                    <a:pt x="5335" y="3930"/>
                    <a:pt x="7883" y="3489"/>
                    <a:pt x="7883" y="3489"/>
                  </a:cubicBezTo>
                  <a:lnTo>
                    <a:pt x="7883" y="3489"/>
                  </a:lnTo>
                  <a:cubicBezTo>
                    <a:pt x="1" y="6954"/>
                    <a:pt x="953" y="19967"/>
                    <a:pt x="953" y="19967"/>
                  </a:cubicBezTo>
                  <a:lnTo>
                    <a:pt x="3037" y="21575"/>
                  </a:lnTo>
                  <a:lnTo>
                    <a:pt x="1834" y="21968"/>
                  </a:lnTo>
                  <a:lnTo>
                    <a:pt x="8895" y="25742"/>
                  </a:lnTo>
                  <a:lnTo>
                    <a:pt x="3311" y="26349"/>
                  </a:lnTo>
                  <a:lnTo>
                    <a:pt x="6537" y="27492"/>
                  </a:lnTo>
                  <a:lnTo>
                    <a:pt x="3716" y="27492"/>
                  </a:lnTo>
                  <a:lnTo>
                    <a:pt x="17658" y="31052"/>
                  </a:lnTo>
                  <a:lnTo>
                    <a:pt x="15538" y="31397"/>
                  </a:lnTo>
                  <a:lnTo>
                    <a:pt x="19682" y="32921"/>
                  </a:lnTo>
                  <a:cubicBezTo>
                    <a:pt x="23801" y="33636"/>
                    <a:pt x="27433" y="34195"/>
                    <a:pt x="28862" y="34195"/>
                  </a:cubicBezTo>
                  <a:cubicBezTo>
                    <a:pt x="31790" y="34195"/>
                    <a:pt x="35231" y="35957"/>
                    <a:pt x="37113" y="37065"/>
                  </a:cubicBezTo>
                  <a:lnTo>
                    <a:pt x="34850" y="33540"/>
                  </a:lnTo>
                  <a:lnTo>
                    <a:pt x="33136" y="30838"/>
                  </a:lnTo>
                  <a:lnTo>
                    <a:pt x="34457" y="28611"/>
                  </a:lnTo>
                  <a:cubicBezTo>
                    <a:pt x="32052" y="28504"/>
                    <a:pt x="23123" y="27909"/>
                    <a:pt x="21337" y="24647"/>
                  </a:cubicBezTo>
                  <a:cubicBezTo>
                    <a:pt x="19491" y="21253"/>
                    <a:pt x="20587" y="15252"/>
                    <a:pt x="20837" y="14086"/>
                  </a:cubicBezTo>
                  <a:lnTo>
                    <a:pt x="20837" y="14086"/>
                  </a:lnTo>
                  <a:lnTo>
                    <a:pt x="17193" y="14490"/>
                  </a:lnTo>
                  <a:lnTo>
                    <a:pt x="17146" y="14229"/>
                  </a:lnTo>
                  <a:cubicBezTo>
                    <a:pt x="16455" y="10907"/>
                    <a:pt x="21611" y="8335"/>
                    <a:pt x="25040" y="6620"/>
                  </a:cubicBezTo>
                  <a:cubicBezTo>
                    <a:pt x="25933" y="6180"/>
                    <a:pt x="26909" y="5692"/>
                    <a:pt x="27290" y="5406"/>
                  </a:cubicBezTo>
                  <a:lnTo>
                    <a:pt x="27361" y="5061"/>
                  </a:lnTo>
                  <a:cubicBezTo>
                    <a:pt x="27016" y="4477"/>
                    <a:pt x="25540" y="3751"/>
                    <a:pt x="24516" y="3251"/>
                  </a:cubicBezTo>
                  <a:cubicBezTo>
                    <a:pt x="24123" y="3049"/>
                    <a:pt x="23778" y="2870"/>
                    <a:pt x="23480" y="2715"/>
                  </a:cubicBezTo>
                  <a:cubicBezTo>
                    <a:pt x="22004" y="1918"/>
                    <a:pt x="21908" y="929"/>
                    <a:pt x="21908" y="882"/>
                  </a:cubicBezTo>
                  <a:lnTo>
                    <a:pt x="21896" y="608"/>
                  </a:lnTo>
                  <a:lnTo>
                    <a:pt x="22492" y="536"/>
                  </a:lnTo>
                  <a:cubicBezTo>
                    <a:pt x="21432" y="334"/>
                    <a:pt x="20325" y="179"/>
                    <a:pt x="19146" y="96"/>
                  </a:cubicBezTo>
                  <a:cubicBezTo>
                    <a:pt x="18313" y="36"/>
                    <a:pt x="17443" y="1"/>
                    <a:pt x="165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7"/>
            <p:cNvSpPr/>
            <p:nvPr/>
          </p:nvSpPr>
          <p:spPr>
            <a:xfrm>
              <a:off x="2366050" y="2905850"/>
              <a:ext cx="182200" cy="61325"/>
            </a:xfrm>
            <a:custGeom>
              <a:rect b="b" l="l" r="r" t="t"/>
              <a:pathLst>
                <a:path extrusionOk="0" h="2453" w="7288">
                  <a:moveTo>
                    <a:pt x="1" y="0"/>
                  </a:moveTo>
                  <a:lnTo>
                    <a:pt x="644" y="536"/>
                  </a:lnTo>
                  <a:lnTo>
                    <a:pt x="1" y="929"/>
                  </a:lnTo>
                  <a:lnTo>
                    <a:pt x="3977" y="965"/>
                  </a:lnTo>
                  <a:lnTo>
                    <a:pt x="739" y="1631"/>
                  </a:lnTo>
                  <a:lnTo>
                    <a:pt x="1489" y="1834"/>
                  </a:lnTo>
                  <a:lnTo>
                    <a:pt x="644" y="2453"/>
                  </a:lnTo>
                  <a:lnTo>
                    <a:pt x="7287" y="6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7"/>
            <p:cNvSpPr/>
            <p:nvPr/>
          </p:nvSpPr>
          <p:spPr>
            <a:xfrm>
              <a:off x="1999050" y="3323150"/>
              <a:ext cx="348275" cy="250650"/>
            </a:xfrm>
            <a:custGeom>
              <a:rect b="b" l="l" r="r" t="t"/>
              <a:pathLst>
                <a:path extrusionOk="0" h="10026" w="13931">
                  <a:moveTo>
                    <a:pt x="6715" y="10026"/>
                  </a:moveTo>
                  <a:lnTo>
                    <a:pt x="6716" y="10026"/>
                  </a:lnTo>
                  <a:cubicBezTo>
                    <a:pt x="6716" y="10026"/>
                    <a:pt x="6715" y="10026"/>
                    <a:pt x="6715" y="10026"/>
                  </a:cubicBezTo>
                  <a:close/>
                  <a:moveTo>
                    <a:pt x="3691" y="1"/>
                  </a:moveTo>
                  <a:cubicBezTo>
                    <a:pt x="2477" y="1227"/>
                    <a:pt x="2132" y="5311"/>
                    <a:pt x="2132" y="5311"/>
                  </a:cubicBezTo>
                  <a:lnTo>
                    <a:pt x="810" y="2561"/>
                  </a:lnTo>
                  <a:lnTo>
                    <a:pt x="810" y="2561"/>
                  </a:lnTo>
                  <a:cubicBezTo>
                    <a:pt x="810" y="2561"/>
                    <a:pt x="0" y="5168"/>
                    <a:pt x="2239" y="7395"/>
                  </a:cubicBezTo>
                  <a:cubicBezTo>
                    <a:pt x="4454" y="9622"/>
                    <a:pt x="6693" y="10010"/>
                    <a:pt x="6715" y="10026"/>
                  </a:cubicBezTo>
                  <a:lnTo>
                    <a:pt x="6715" y="10026"/>
                  </a:lnTo>
                  <a:lnTo>
                    <a:pt x="5275" y="8288"/>
                  </a:lnTo>
                  <a:lnTo>
                    <a:pt x="5275" y="8288"/>
                  </a:lnTo>
                  <a:cubicBezTo>
                    <a:pt x="8001" y="9895"/>
                    <a:pt x="13931" y="10026"/>
                    <a:pt x="13931" y="10026"/>
                  </a:cubicBezTo>
                  <a:cubicBezTo>
                    <a:pt x="13931" y="10026"/>
                    <a:pt x="6537" y="8454"/>
                    <a:pt x="4870" y="6787"/>
                  </a:cubicBezTo>
                  <a:cubicBezTo>
                    <a:pt x="3203" y="5121"/>
                    <a:pt x="3691" y="1"/>
                    <a:pt x="36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7"/>
            <p:cNvSpPr/>
            <p:nvPr/>
          </p:nvSpPr>
          <p:spPr>
            <a:xfrm>
              <a:off x="2149650" y="3107950"/>
              <a:ext cx="380450" cy="434000"/>
            </a:xfrm>
            <a:custGeom>
              <a:rect b="b" l="l" r="r" t="t"/>
              <a:pathLst>
                <a:path extrusionOk="0" h="17360" w="15218">
                  <a:moveTo>
                    <a:pt x="9133" y="1"/>
                  </a:moveTo>
                  <a:lnTo>
                    <a:pt x="5466" y="1096"/>
                  </a:lnTo>
                  <a:cubicBezTo>
                    <a:pt x="4168" y="2144"/>
                    <a:pt x="3406" y="2882"/>
                    <a:pt x="3370" y="2906"/>
                  </a:cubicBezTo>
                  <a:lnTo>
                    <a:pt x="3311" y="2965"/>
                  </a:lnTo>
                  <a:lnTo>
                    <a:pt x="2930" y="3013"/>
                  </a:lnTo>
                  <a:lnTo>
                    <a:pt x="1942" y="3120"/>
                  </a:lnTo>
                  <a:lnTo>
                    <a:pt x="1251" y="3191"/>
                  </a:lnTo>
                  <a:lnTo>
                    <a:pt x="215" y="6406"/>
                  </a:lnTo>
                  <a:lnTo>
                    <a:pt x="1775" y="5049"/>
                  </a:lnTo>
                  <a:cubicBezTo>
                    <a:pt x="1704" y="5120"/>
                    <a:pt x="513" y="6370"/>
                    <a:pt x="263" y="8585"/>
                  </a:cubicBezTo>
                  <a:cubicBezTo>
                    <a:pt x="1" y="10847"/>
                    <a:pt x="1418" y="13776"/>
                    <a:pt x="1418" y="13776"/>
                  </a:cubicBezTo>
                  <a:cubicBezTo>
                    <a:pt x="2025" y="13169"/>
                    <a:pt x="3442" y="13371"/>
                    <a:pt x="3442" y="13371"/>
                  </a:cubicBezTo>
                  <a:cubicBezTo>
                    <a:pt x="3442" y="13371"/>
                    <a:pt x="1656" y="14062"/>
                    <a:pt x="2585" y="14991"/>
                  </a:cubicBezTo>
                  <a:cubicBezTo>
                    <a:pt x="3513" y="15931"/>
                    <a:pt x="8931" y="16348"/>
                    <a:pt x="8931" y="16348"/>
                  </a:cubicBezTo>
                  <a:lnTo>
                    <a:pt x="7264" y="16753"/>
                  </a:lnTo>
                  <a:cubicBezTo>
                    <a:pt x="9526" y="17360"/>
                    <a:pt x="13515" y="17110"/>
                    <a:pt x="13515" y="17110"/>
                  </a:cubicBezTo>
                  <a:lnTo>
                    <a:pt x="15217" y="13943"/>
                  </a:lnTo>
                  <a:lnTo>
                    <a:pt x="14038" y="15038"/>
                  </a:lnTo>
                  <a:lnTo>
                    <a:pt x="13550" y="15860"/>
                  </a:lnTo>
                  <a:lnTo>
                    <a:pt x="13372" y="15824"/>
                  </a:lnTo>
                  <a:cubicBezTo>
                    <a:pt x="13038" y="15788"/>
                    <a:pt x="5454" y="14657"/>
                    <a:pt x="3728" y="12919"/>
                  </a:cubicBezTo>
                  <a:cubicBezTo>
                    <a:pt x="1835" y="11038"/>
                    <a:pt x="1692" y="7561"/>
                    <a:pt x="2370" y="4989"/>
                  </a:cubicBezTo>
                  <a:cubicBezTo>
                    <a:pt x="2894" y="3037"/>
                    <a:pt x="7669" y="1572"/>
                    <a:pt x="10979" y="798"/>
                  </a:cubicBezTo>
                  <a:lnTo>
                    <a:pt x="8300" y="6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7"/>
            <p:cNvSpPr/>
            <p:nvPr/>
          </p:nvSpPr>
          <p:spPr>
            <a:xfrm>
              <a:off x="2463400" y="3439550"/>
              <a:ext cx="194375" cy="336950"/>
            </a:xfrm>
            <a:custGeom>
              <a:rect b="b" l="l" r="r" t="t"/>
              <a:pathLst>
                <a:path extrusionOk="0" h="13478" w="7775">
                  <a:moveTo>
                    <a:pt x="4286" y="0"/>
                  </a:moveTo>
                  <a:lnTo>
                    <a:pt x="0" y="7072"/>
                  </a:lnTo>
                  <a:lnTo>
                    <a:pt x="3084" y="11871"/>
                  </a:lnTo>
                  <a:lnTo>
                    <a:pt x="2893" y="10049"/>
                  </a:lnTo>
                  <a:lnTo>
                    <a:pt x="4608" y="13478"/>
                  </a:lnTo>
                  <a:lnTo>
                    <a:pt x="6763" y="10644"/>
                  </a:lnTo>
                  <a:lnTo>
                    <a:pt x="5584" y="10109"/>
                  </a:lnTo>
                  <a:lnTo>
                    <a:pt x="6608" y="9347"/>
                  </a:lnTo>
                  <a:cubicBezTo>
                    <a:pt x="6608" y="9347"/>
                    <a:pt x="4846" y="9049"/>
                    <a:pt x="4644" y="9049"/>
                  </a:cubicBezTo>
                  <a:cubicBezTo>
                    <a:pt x="4441" y="9037"/>
                    <a:pt x="7775" y="6787"/>
                    <a:pt x="7775" y="6787"/>
                  </a:cubicBezTo>
                  <a:lnTo>
                    <a:pt x="7311" y="4310"/>
                  </a:lnTo>
                  <a:lnTo>
                    <a:pt x="5048" y="6215"/>
                  </a:lnTo>
                  <a:lnTo>
                    <a:pt x="5763" y="4167"/>
                  </a:lnTo>
                  <a:lnTo>
                    <a:pt x="5763" y="4167"/>
                  </a:lnTo>
                  <a:lnTo>
                    <a:pt x="3393" y="6215"/>
                  </a:lnTo>
                  <a:lnTo>
                    <a:pt x="3393" y="6215"/>
                  </a:lnTo>
                  <a:lnTo>
                    <a:pt x="6013" y="2131"/>
                  </a:lnTo>
                  <a:lnTo>
                    <a:pt x="5465" y="655"/>
                  </a:lnTo>
                  <a:lnTo>
                    <a:pt x="42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7"/>
            <p:cNvSpPr/>
            <p:nvPr/>
          </p:nvSpPr>
          <p:spPr>
            <a:xfrm>
              <a:off x="1579050" y="2827275"/>
              <a:ext cx="1159700" cy="977800"/>
            </a:xfrm>
            <a:custGeom>
              <a:rect b="b" l="l" r="r" t="t"/>
              <a:pathLst>
                <a:path extrusionOk="0" h="39112" w="46388">
                  <a:moveTo>
                    <a:pt x="30826" y="893"/>
                  </a:moveTo>
                  <a:lnTo>
                    <a:pt x="38327" y="2500"/>
                  </a:lnTo>
                  <a:lnTo>
                    <a:pt x="38339" y="2500"/>
                  </a:lnTo>
                  <a:lnTo>
                    <a:pt x="44863" y="2917"/>
                  </a:lnTo>
                  <a:lnTo>
                    <a:pt x="43685" y="3822"/>
                  </a:lnTo>
                  <a:cubicBezTo>
                    <a:pt x="36196" y="4596"/>
                    <a:pt x="27885" y="11799"/>
                    <a:pt x="26123" y="13406"/>
                  </a:cubicBezTo>
                  <a:lnTo>
                    <a:pt x="24361" y="13347"/>
                  </a:lnTo>
                  <a:lnTo>
                    <a:pt x="24873" y="11930"/>
                  </a:lnTo>
                  <a:lnTo>
                    <a:pt x="22754" y="13347"/>
                  </a:lnTo>
                  <a:cubicBezTo>
                    <a:pt x="22992" y="12335"/>
                    <a:pt x="24361" y="10728"/>
                    <a:pt x="24361" y="10728"/>
                  </a:cubicBezTo>
                  <a:lnTo>
                    <a:pt x="24361" y="10728"/>
                  </a:lnTo>
                  <a:lnTo>
                    <a:pt x="23027" y="11263"/>
                  </a:lnTo>
                  <a:cubicBezTo>
                    <a:pt x="24432" y="9049"/>
                    <a:pt x="30957" y="7418"/>
                    <a:pt x="30957" y="5786"/>
                  </a:cubicBezTo>
                  <a:cubicBezTo>
                    <a:pt x="30957" y="4191"/>
                    <a:pt x="29290" y="3536"/>
                    <a:pt x="29183" y="3489"/>
                  </a:cubicBezTo>
                  <a:lnTo>
                    <a:pt x="29183" y="3489"/>
                  </a:lnTo>
                  <a:lnTo>
                    <a:pt x="30528" y="3739"/>
                  </a:lnTo>
                  <a:lnTo>
                    <a:pt x="29242" y="2798"/>
                  </a:lnTo>
                  <a:lnTo>
                    <a:pt x="30314" y="3060"/>
                  </a:lnTo>
                  <a:cubicBezTo>
                    <a:pt x="29231" y="1976"/>
                    <a:pt x="27159" y="1560"/>
                    <a:pt x="26016" y="1429"/>
                  </a:cubicBezTo>
                  <a:lnTo>
                    <a:pt x="30826" y="893"/>
                  </a:lnTo>
                  <a:close/>
                  <a:moveTo>
                    <a:pt x="31957" y="11216"/>
                  </a:moveTo>
                  <a:lnTo>
                    <a:pt x="31112" y="11847"/>
                  </a:lnTo>
                  <a:lnTo>
                    <a:pt x="33791" y="11990"/>
                  </a:lnTo>
                  <a:cubicBezTo>
                    <a:pt x="30481" y="12799"/>
                    <a:pt x="25718" y="14252"/>
                    <a:pt x="25194" y="16204"/>
                  </a:cubicBezTo>
                  <a:cubicBezTo>
                    <a:pt x="24504" y="18800"/>
                    <a:pt x="24647" y="22253"/>
                    <a:pt x="26552" y="24134"/>
                  </a:cubicBezTo>
                  <a:cubicBezTo>
                    <a:pt x="28278" y="25860"/>
                    <a:pt x="35874" y="26991"/>
                    <a:pt x="36196" y="27039"/>
                  </a:cubicBezTo>
                  <a:lnTo>
                    <a:pt x="36374" y="27075"/>
                  </a:lnTo>
                  <a:lnTo>
                    <a:pt x="36862" y="26253"/>
                  </a:lnTo>
                  <a:lnTo>
                    <a:pt x="38041" y="25146"/>
                  </a:lnTo>
                  <a:lnTo>
                    <a:pt x="36350" y="28325"/>
                  </a:lnTo>
                  <a:cubicBezTo>
                    <a:pt x="36350" y="28325"/>
                    <a:pt x="35537" y="28376"/>
                    <a:pt x="34436" y="28376"/>
                  </a:cubicBezTo>
                  <a:cubicBezTo>
                    <a:pt x="33100" y="28376"/>
                    <a:pt x="31340" y="28301"/>
                    <a:pt x="30100" y="27968"/>
                  </a:cubicBezTo>
                  <a:lnTo>
                    <a:pt x="31767" y="27563"/>
                  </a:lnTo>
                  <a:cubicBezTo>
                    <a:pt x="31767" y="27563"/>
                    <a:pt x="26349" y="27134"/>
                    <a:pt x="25409" y="26206"/>
                  </a:cubicBezTo>
                  <a:cubicBezTo>
                    <a:pt x="24468" y="25265"/>
                    <a:pt x="26266" y="24586"/>
                    <a:pt x="26266" y="24586"/>
                  </a:cubicBezTo>
                  <a:cubicBezTo>
                    <a:pt x="26266" y="24586"/>
                    <a:pt x="26052" y="24557"/>
                    <a:pt x="25754" y="24557"/>
                  </a:cubicBezTo>
                  <a:cubicBezTo>
                    <a:pt x="25289" y="24557"/>
                    <a:pt x="24619" y="24628"/>
                    <a:pt x="24242" y="24991"/>
                  </a:cubicBezTo>
                  <a:cubicBezTo>
                    <a:pt x="24242" y="24991"/>
                    <a:pt x="22825" y="22050"/>
                    <a:pt x="23087" y="19788"/>
                  </a:cubicBezTo>
                  <a:cubicBezTo>
                    <a:pt x="23337" y="17586"/>
                    <a:pt x="24528" y="16335"/>
                    <a:pt x="24599" y="16264"/>
                  </a:cubicBezTo>
                  <a:lnTo>
                    <a:pt x="24599" y="16264"/>
                  </a:lnTo>
                  <a:lnTo>
                    <a:pt x="23039" y="17621"/>
                  </a:lnTo>
                  <a:lnTo>
                    <a:pt x="24087" y="14407"/>
                  </a:lnTo>
                  <a:lnTo>
                    <a:pt x="24766" y="14335"/>
                  </a:lnTo>
                  <a:lnTo>
                    <a:pt x="25754" y="14228"/>
                  </a:lnTo>
                  <a:lnTo>
                    <a:pt x="26135" y="14180"/>
                  </a:lnTo>
                  <a:lnTo>
                    <a:pt x="26194" y="14121"/>
                  </a:lnTo>
                  <a:cubicBezTo>
                    <a:pt x="26230" y="14097"/>
                    <a:pt x="27016" y="13359"/>
                    <a:pt x="28290" y="12311"/>
                  </a:cubicBezTo>
                  <a:lnTo>
                    <a:pt x="31957" y="11216"/>
                  </a:lnTo>
                  <a:close/>
                  <a:moveTo>
                    <a:pt x="17931" y="560"/>
                  </a:moveTo>
                  <a:cubicBezTo>
                    <a:pt x="20098" y="560"/>
                    <a:pt x="22075" y="738"/>
                    <a:pt x="23885" y="1107"/>
                  </a:cubicBezTo>
                  <a:lnTo>
                    <a:pt x="23289" y="1191"/>
                  </a:lnTo>
                  <a:lnTo>
                    <a:pt x="23313" y="1453"/>
                  </a:lnTo>
                  <a:cubicBezTo>
                    <a:pt x="23313" y="1500"/>
                    <a:pt x="23396" y="2500"/>
                    <a:pt x="24873" y="3286"/>
                  </a:cubicBezTo>
                  <a:cubicBezTo>
                    <a:pt x="25170" y="3453"/>
                    <a:pt x="25528" y="3631"/>
                    <a:pt x="25909" y="3822"/>
                  </a:cubicBezTo>
                  <a:cubicBezTo>
                    <a:pt x="26945" y="4322"/>
                    <a:pt x="28409" y="5060"/>
                    <a:pt x="28754" y="5632"/>
                  </a:cubicBezTo>
                  <a:lnTo>
                    <a:pt x="28683" y="5977"/>
                  </a:lnTo>
                  <a:cubicBezTo>
                    <a:pt x="28314" y="6263"/>
                    <a:pt x="27326" y="6751"/>
                    <a:pt x="26433" y="7203"/>
                  </a:cubicBezTo>
                  <a:cubicBezTo>
                    <a:pt x="23015" y="8906"/>
                    <a:pt x="17848" y="11490"/>
                    <a:pt x="18551" y="14799"/>
                  </a:cubicBezTo>
                  <a:lnTo>
                    <a:pt x="18586" y="15061"/>
                  </a:lnTo>
                  <a:lnTo>
                    <a:pt x="22242" y="14657"/>
                  </a:lnTo>
                  <a:lnTo>
                    <a:pt x="22242" y="14657"/>
                  </a:lnTo>
                  <a:cubicBezTo>
                    <a:pt x="21980" y="15835"/>
                    <a:pt x="20884" y="21836"/>
                    <a:pt x="22730" y="25229"/>
                  </a:cubicBezTo>
                  <a:cubicBezTo>
                    <a:pt x="24516" y="28480"/>
                    <a:pt x="33445" y="29075"/>
                    <a:pt x="35850" y="29182"/>
                  </a:cubicBezTo>
                  <a:lnTo>
                    <a:pt x="34529" y="31421"/>
                  </a:lnTo>
                  <a:lnTo>
                    <a:pt x="38494" y="37636"/>
                  </a:lnTo>
                  <a:cubicBezTo>
                    <a:pt x="36612" y="36516"/>
                    <a:pt x="33171" y="34766"/>
                    <a:pt x="30243" y="34766"/>
                  </a:cubicBezTo>
                  <a:cubicBezTo>
                    <a:pt x="28814" y="34766"/>
                    <a:pt x="25182" y="34219"/>
                    <a:pt x="21063" y="33504"/>
                  </a:cubicBezTo>
                  <a:lnTo>
                    <a:pt x="16919" y="31956"/>
                  </a:lnTo>
                  <a:lnTo>
                    <a:pt x="19039" y="31611"/>
                  </a:lnTo>
                  <a:lnTo>
                    <a:pt x="5097" y="28051"/>
                  </a:lnTo>
                  <a:lnTo>
                    <a:pt x="7918" y="28051"/>
                  </a:lnTo>
                  <a:lnTo>
                    <a:pt x="4692" y="26908"/>
                  </a:lnTo>
                  <a:lnTo>
                    <a:pt x="10276" y="26301"/>
                  </a:lnTo>
                  <a:lnTo>
                    <a:pt x="3215" y="22527"/>
                  </a:lnTo>
                  <a:lnTo>
                    <a:pt x="4418" y="22134"/>
                  </a:lnTo>
                  <a:lnTo>
                    <a:pt x="2334" y="20526"/>
                  </a:lnTo>
                  <a:cubicBezTo>
                    <a:pt x="2334" y="20526"/>
                    <a:pt x="1382" y="7513"/>
                    <a:pt x="9264" y="4048"/>
                  </a:cubicBezTo>
                  <a:lnTo>
                    <a:pt x="9264" y="4048"/>
                  </a:lnTo>
                  <a:cubicBezTo>
                    <a:pt x="9264" y="4048"/>
                    <a:pt x="6716" y="4489"/>
                    <a:pt x="4204" y="6465"/>
                  </a:cubicBezTo>
                  <a:cubicBezTo>
                    <a:pt x="7418" y="2631"/>
                    <a:pt x="12145" y="560"/>
                    <a:pt x="17931" y="560"/>
                  </a:cubicBezTo>
                  <a:close/>
                  <a:moveTo>
                    <a:pt x="39660" y="24479"/>
                  </a:moveTo>
                  <a:lnTo>
                    <a:pt x="40839" y="25134"/>
                  </a:lnTo>
                  <a:lnTo>
                    <a:pt x="41387" y="26610"/>
                  </a:lnTo>
                  <a:lnTo>
                    <a:pt x="38767" y="30682"/>
                  </a:lnTo>
                  <a:lnTo>
                    <a:pt x="41137" y="28646"/>
                  </a:lnTo>
                  <a:lnTo>
                    <a:pt x="41137" y="28646"/>
                  </a:lnTo>
                  <a:lnTo>
                    <a:pt x="40422" y="30682"/>
                  </a:lnTo>
                  <a:lnTo>
                    <a:pt x="42685" y="28777"/>
                  </a:lnTo>
                  <a:lnTo>
                    <a:pt x="43149" y="31266"/>
                  </a:lnTo>
                  <a:cubicBezTo>
                    <a:pt x="43149" y="31278"/>
                    <a:pt x="39815" y="33528"/>
                    <a:pt x="40018" y="33528"/>
                  </a:cubicBezTo>
                  <a:cubicBezTo>
                    <a:pt x="40232" y="33528"/>
                    <a:pt x="41982" y="33826"/>
                    <a:pt x="41982" y="33826"/>
                  </a:cubicBezTo>
                  <a:lnTo>
                    <a:pt x="40958" y="34588"/>
                  </a:lnTo>
                  <a:lnTo>
                    <a:pt x="42137" y="35123"/>
                  </a:lnTo>
                  <a:lnTo>
                    <a:pt x="39982" y="37945"/>
                  </a:lnTo>
                  <a:lnTo>
                    <a:pt x="38267" y="34528"/>
                  </a:lnTo>
                  <a:lnTo>
                    <a:pt x="38458" y="36338"/>
                  </a:lnTo>
                  <a:lnTo>
                    <a:pt x="38458" y="36338"/>
                  </a:lnTo>
                  <a:lnTo>
                    <a:pt x="35374" y="31552"/>
                  </a:lnTo>
                  <a:lnTo>
                    <a:pt x="39660" y="24479"/>
                  </a:lnTo>
                  <a:close/>
                  <a:moveTo>
                    <a:pt x="17931" y="0"/>
                  </a:moveTo>
                  <a:cubicBezTo>
                    <a:pt x="10669" y="0"/>
                    <a:pt x="5037" y="3155"/>
                    <a:pt x="1846" y="8930"/>
                  </a:cubicBezTo>
                  <a:lnTo>
                    <a:pt x="1834" y="8942"/>
                  </a:lnTo>
                  <a:cubicBezTo>
                    <a:pt x="1537" y="9489"/>
                    <a:pt x="1251" y="10061"/>
                    <a:pt x="1001" y="10632"/>
                  </a:cubicBezTo>
                  <a:cubicBezTo>
                    <a:pt x="405" y="12001"/>
                    <a:pt x="96" y="13633"/>
                    <a:pt x="48" y="15454"/>
                  </a:cubicBezTo>
                  <a:cubicBezTo>
                    <a:pt x="1" y="16038"/>
                    <a:pt x="1" y="16609"/>
                    <a:pt x="72" y="17145"/>
                  </a:cubicBezTo>
                  <a:cubicBezTo>
                    <a:pt x="179" y="19026"/>
                    <a:pt x="536" y="21145"/>
                    <a:pt x="1144" y="23455"/>
                  </a:cubicBezTo>
                  <a:cubicBezTo>
                    <a:pt x="2203" y="27456"/>
                    <a:pt x="3680" y="30599"/>
                    <a:pt x="3692" y="30635"/>
                  </a:cubicBezTo>
                  <a:lnTo>
                    <a:pt x="3751" y="30778"/>
                  </a:lnTo>
                  <a:lnTo>
                    <a:pt x="3882" y="30801"/>
                  </a:lnTo>
                  <a:cubicBezTo>
                    <a:pt x="4537" y="30932"/>
                    <a:pt x="16015" y="33278"/>
                    <a:pt x="23801" y="34528"/>
                  </a:cubicBezTo>
                  <a:cubicBezTo>
                    <a:pt x="26694" y="34981"/>
                    <a:pt x="29100" y="35314"/>
                    <a:pt x="30231" y="35314"/>
                  </a:cubicBezTo>
                  <a:cubicBezTo>
                    <a:pt x="34267" y="35314"/>
                    <a:pt x="39494" y="38933"/>
                    <a:pt x="39541" y="38957"/>
                  </a:cubicBezTo>
                  <a:lnTo>
                    <a:pt x="39768" y="39112"/>
                  </a:lnTo>
                  <a:lnTo>
                    <a:pt x="44113" y="33421"/>
                  </a:lnTo>
                  <a:lnTo>
                    <a:pt x="43137" y="28194"/>
                  </a:lnTo>
                  <a:lnTo>
                    <a:pt x="41982" y="26634"/>
                  </a:lnTo>
                  <a:lnTo>
                    <a:pt x="41280" y="24765"/>
                  </a:lnTo>
                  <a:lnTo>
                    <a:pt x="39815" y="23932"/>
                  </a:lnTo>
                  <a:lnTo>
                    <a:pt x="38660" y="22955"/>
                  </a:lnTo>
                  <a:lnTo>
                    <a:pt x="38386" y="22693"/>
                  </a:lnTo>
                  <a:lnTo>
                    <a:pt x="36089" y="26456"/>
                  </a:lnTo>
                  <a:cubicBezTo>
                    <a:pt x="34922" y="26277"/>
                    <a:pt x="28409" y="25194"/>
                    <a:pt x="26956" y="23753"/>
                  </a:cubicBezTo>
                  <a:cubicBezTo>
                    <a:pt x="25480" y="22277"/>
                    <a:pt x="24980" y="19229"/>
                    <a:pt x="25754" y="16347"/>
                  </a:cubicBezTo>
                  <a:cubicBezTo>
                    <a:pt x="26313" y="14240"/>
                    <a:pt x="34041" y="12418"/>
                    <a:pt x="36958" y="11918"/>
                  </a:cubicBezTo>
                  <a:lnTo>
                    <a:pt x="37279" y="11859"/>
                  </a:lnTo>
                  <a:lnTo>
                    <a:pt x="37160" y="11549"/>
                  </a:lnTo>
                  <a:cubicBezTo>
                    <a:pt x="36600" y="10085"/>
                    <a:pt x="35910" y="8763"/>
                    <a:pt x="35124" y="7584"/>
                  </a:cubicBezTo>
                  <a:cubicBezTo>
                    <a:pt x="37874" y="6013"/>
                    <a:pt x="40958" y="4679"/>
                    <a:pt x="43863" y="4405"/>
                  </a:cubicBezTo>
                  <a:lnTo>
                    <a:pt x="43935" y="4405"/>
                  </a:lnTo>
                  <a:lnTo>
                    <a:pt x="46387" y="2477"/>
                  </a:lnTo>
                  <a:lnTo>
                    <a:pt x="38410" y="1965"/>
                  </a:lnTo>
                  <a:lnTo>
                    <a:pt x="30850" y="333"/>
                  </a:lnTo>
                  <a:lnTo>
                    <a:pt x="30814" y="333"/>
                  </a:lnTo>
                  <a:lnTo>
                    <a:pt x="25540" y="917"/>
                  </a:lnTo>
                  <a:cubicBezTo>
                    <a:pt x="23289" y="310"/>
                    <a:pt x="20765" y="0"/>
                    <a:pt x="1793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7"/>
            <p:cNvSpPr/>
            <p:nvPr/>
          </p:nvSpPr>
          <p:spPr>
            <a:xfrm>
              <a:off x="1613575" y="2841250"/>
              <a:ext cx="927825" cy="926625"/>
            </a:xfrm>
            <a:custGeom>
              <a:rect b="b" l="l" r="r" t="t"/>
              <a:pathLst>
                <a:path extrusionOk="0" h="37065" w="37113">
                  <a:moveTo>
                    <a:pt x="16550" y="1"/>
                  </a:moveTo>
                  <a:cubicBezTo>
                    <a:pt x="10764" y="1"/>
                    <a:pt x="6037" y="2072"/>
                    <a:pt x="2823" y="5906"/>
                  </a:cubicBezTo>
                  <a:cubicBezTo>
                    <a:pt x="5335" y="3930"/>
                    <a:pt x="7883" y="3489"/>
                    <a:pt x="7883" y="3489"/>
                  </a:cubicBezTo>
                  <a:lnTo>
                    <a:pt x="7883" y="3489"/>
                  </a:lnTo>
                  <a:cubicBezTo>
                    <a:pt x="1" y="6954"/>
                    <a:pt x="953" y="19967"/>
                    <a:pt x="953" y="19967"/>
                  </a:cubicBezTo>
                  <a:lnTo>
                    <a:pt x="3037" y="21575"/>
                  </a:lnTo>
                  <a:lnTo>
                    <a:pt x="1834" y="21968"/>
                  </a:lnTo>
                  <a:lnTo>
                    <a:pt x="8895" y="25742"/>
                  </a:lnTo>
                  <a:lnTo>
                    <a:pt x="3311" y="26349"/>
                  </a:lnTo>
                  <a:lnTo>
                    <a:pt x="6537" y="27492"/>
                  </a:lnTo>
                  <a:lnTo>
                    <a:pt x="3716" y="27492"/>
                  </a:lnTo>
                  <a:lnTo>
                    <a:pt x="17658" y="31052"/>
                  </a:lnTo>
                  <a:lnTo>
                    <a:pt x="15538" y="31397"/>
                  </a:lnTo>
                  <a:lnTo>
                    <a:pt x="19682" y="32921"/>
                  </a:lnTo>
                  <a:cubicBezTo>
                    <a:pt x="23801" y="33636"/>
                    <a:pt x="27433" y="34195"/>
                    <a:pt x="28862" y="34195"/>
                  </a:cubicBezTo>
                  <a:cubicBezTo>
                    <a:pt x="31790" y="34195"/>
                    <a:pt x="35231" y="35957"/>
                    <a:pt x="37113" y="37065"/>
                  </a:cubicBezTo>
                  <a:lnTo>
                    <a:pt x="34862" y="33552"/>
                  </a:lnTo>
                  <a:cubicBezTo>
                    <a:pt x="13193" y="33017"/>
                    <a:pt x="14372" y="21480"/>
                    <a:pt x="14372" y="21479"/>
                  </a:cubicBezTo>
                  <a:lnTo>
                    <a:pt x="14372" y="21479"/>
                  </a:lnTo>
                  <a:cubicBezTo>
                    <a:pt x="13598" y="23099"/>
                    <a:pt x="14645" y="25647"/>
                    <a:pt x="14645" y="25647"/>
                  </a:cubicBezTo>
                  <a:cubicBezTo>
                    <a:pt x="4823" y="16669"/>
                    <a:pt x="14729" y="5989"/>
                    <a:pt x="14729" y="5989"/>
                  </a:cubicBezTo>
                  <a:cubicBezTo>
                    <a:pt x="14392" y="5841"/>
                    <a:pt x="13985" y="5781"/>
                    <a:pt x="13546" y="5781"/>
                  </a:cubicBezTo>
                  <a:cubicBezTo>
                    <a:pt x="11691" y="5781"/>
                    <a:pt x="9272" y="6856"/>
                    <a:pt x="9204" y="6894"/>
                  </a:cubicBezTo>
                  <a:cubicBezTo>
                    <a:pt x="10800" y="4001"/>
                    <a:pt x="15860" y="1477"/>
                    <a:pt x="19146" y="96"/>
                  </a:cubicBezTo>
                  <a:cubicBezTo>
                    <a:pt x="18313" y="36"/>
                    <a:pt x="17443" y="1"/>
                    <a:pt x="165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7"/>
            <p:cNvSpPr/>
            <p:nvPr/>
          </p:nvSpPr>
          <p:spPr>
            <a:xfrm>
              <a:off x="2148475" y="2897200"/>
              <a:ext cx="552475" cy="265550"/>
            </a:xfrm>
            <a:custGeom>
              <a:rect b="b" l="l" r="r" t="t"/>
              <a:pathLst>
                <a:path extrusionOk="0" h="10622" w="22099">
                  <a:moveTo>
                    <a:pt x="22098" y="132"/>
                  </a:moveTo>
                  <a:lnTo>
                    <a:pt x="20920" y="1037"/>
                  </a:lnTo>
                  <a:cubicBezTo>
                    <a:pt x="13431" y="1811"/>
                    <a:pt x="5132" y="9014"/>
                    <a:pt x="3358" y="10621"/>
                  </a:cubicBezTo>
                  <a:lnTo>
                    <a:pt x="1608" y="10562"/>
                  </a:lnTo>
                  <a:lnTo>
                    <a:pt x="2108" y="9157"/>
                  </a:lnTo>
                  <a:lnTo>
                    <a:pt x="0" y="10562"/>
                  </a:lnTo>
                  <a:cubicBezTo>
                    <a:pt x="12" y="10467"/>
                    <a:pt x="48" y="10359"/>
                    <a:pt x="96" y="10252"/>
                  </a:cubicBezTo>
                  <a:cubicBezTo>
                    <a:pt x="1762" y="8764"/>
                    <a:pt x="4763" y="6383"/>
                    <a:pt x="7763" y="5347"/>
                  </a:cubicBezTo>
                  <a:lnTo>
                    <a:pt x="5715" y="7490"/>
                  </a:lnTo>
                  <a:cubicBezTo>
                    <a:pt x="5846" y="7383"/>
                    <a:pt x="13050" y="1573"/>
                    <a:pt x="200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" name="Google Shape;560;p17"/>
          <p:cNvGrpSpPr/>
          <p:nvPr/>
        </p:nvGrpSpPr>
        <p:grpSpPr>
          <a:xfrm flipH="1">
            <a:off x="-317710" y="2095199"/>
            <a:ext cx="1260895" cy="953100"/>
            <a:chOff x="218690" y="103349"/>
            <a:chExt cx="1260895" cy="953100"/>
          </a:xfrm>
        </p:grpSpPr>
        <p:grpSp>
          <p:nvGrpSpPr>
            <p:cNvPr id="561" name="Google Shape;561;p17"/>
            <p:cNvGrpSpPr/>
            <p:nvPr/>
          </p:nvGrpSpPr>
          <p:grpSpPr>
            <a:xfrm>
              <a:off x="536390" y="738749"/>
              <a:ext cx="943195" cy="317700"/>
              <a:chOff x="7515" y="3703399"/>
              <a:chExt cx="943195" cy="317700"/>
            </a:xfrm>
          </p:grpSpPr>
          <p:sp>
            <p:nvSpPr>
              <p:cNvPr id="562" name="Google Shape;562;p17"/>
              <p:cNvSpPr/>
              <p:nvPr/>
            </p:nvSpPr>
            <p:spPr>
              <a:xfrm>
                <a:off x="751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17"/>
              <p:cNvSpPr/>
              <p:nvPr/>
            </p:nvSpPr>
            <p:spPr>
              <a:xfrm>
                <a:off x="6330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4" name="Google Shape;564;p17"/>
            <p:cNvGrpSpPr/>
            <p:nvPr/>
          </p:nvGrpSpPr>
          <p:grpSpPr>
            <a:xfrm>
              <a:off x="218690" y="421049"/>
              <a:ext cx="951345" cy="317700"/>
              <a:chOff x="1765" y="3703399"/>
              <a:chExt cx="951345" cy="317700"/>
            </a:xfrm>
          </p:grpSpPr>
          <p:sp>
            <p:nvSpPr>
              <p:cNvPr id="565" name="Google Shape;565;p17"/>
              <p:cNvSpPr/>
              <p:nvPr/>
            </p:nvSpPr>
            <p:spPr>
              <a:xfrm>
                <a:off x="176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17"/>
              <p:cNvSpPr/>
              <p:nvPr/>
            </p:nvSpPr>
            <p:spPr>
              <a:xfrm>
                <a:off x="6354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67" name="Google Shape;567;p17"/>
            <p:cNvSpPr/>
            <p:nvPr/>
          </p:nvSpPr>
          <p:spPr>
            <a:xfrm>
              <a:off x="536390" y="103349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3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9" name="Google Shape;569;p18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Google Shape;570;p18"/>
          <p:cNvSpPr txBox="1"/>
          <p:nvPr>
            <p:ph type="title"/>
          </p:nvPr>
        </p:nvSpPr>
        <p:spPr>
          <a:xfrm>
            <a:off x="713225" y="393200"/>
            <a:ext cx="77175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571" name="Google Shape;571;p18"/>
          <p:cNvSpPr/>
          <p:nvPr/>
        </p:nvSpPr>
        <p:spPr>
          <a:xfrm>
            <a:off x="0" y="4810200"/>
            <a:ext cx="9144000" cy="333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2" name="Google Shape;572;p18"/>
          <p:cNvGrpSpPr/>
          <p:nvPr/>
        </p:nvGrpSpPr>
        <p:grpSpPr>
          <a:xfrm flipH="1" rot="10800000">
            <a:off x="8194715" y="2098262"/>
            <a:ext cx="1265170" cy="1270800"/>
            <a:chOff x="5296815" y="1199812"/>
            <a:chExt cx="1265170" cy="1270800"/>
          </a:xfrm>
        </p:grpSpPr>
        <p:grpSp>
          <p:nvGrpSpPr>
            <p:cNvPr id="573" name="Google Shape;573;p18"/>
            <p:cNvGrpSpPr/>
            <p:nvPr/>
          </p:nvGrpSpPr>
          <p:grpSpPr>
            <a:xfrm>
              <a:off x="5296815" y="1517512"/>
              <a:ext cx="1265170" cy="953100"/>
              <a:chOff x="216815" y="103349"/>
              <a:chExt cx="1265170" cy="953100"/>
            </a:xfrm>
          </p:grpSpPr>
          <p:grpSp>
            <p:nvGrpSpPr>
              <p:cNvPr id="574" name="Google Shape;574;p18"/>
              <p:cNvGrpSpPr/>
              <p:nvPr/>
            </p:nvGrpSpPr>
            <p:grpSpPr>
              <a:xfrm>
                <a:off x="216815" y="421049"/>
                <a:ext cx="953220" cy="317700"/>
                <a:chOff x="-110" y="3703399"/>
                <a:chExt cx="953220" cy="317700"/>
              </a:xfrm>
            </p:grpSpPr>
            <p:sp>
              <p:nvSpPr>
                <p:cNvPr id="575" name="Google Shape;575;p18"/>
                <p:cNvSpPr/>
                <p:nvPr/>
              </p:nvSpPr>
              <p:spPr>
                <a:xfrm>
                  <a:off x="-1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" name="Google Shape;576;p18"/>
                <p:cNvSpPr/>
                <p:nvPr/>
              </p:nvSpPr>
              <p:spPr>
                <a:xfrm>
                  <a:off x="6354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77" name="Google Shape;577;p18"/>
              <p:cNvSpPr/>
              <p:nvPr/>
            </p:nvSpPr>
            <p:spPr>
              <a:xfrm>
                <a:off x="536390" y="10334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78" name="Google Shape;578;p18"/>
              <p:cNvGrpSpPr/>
              <p:nvPr/>
            </p:nvGrpSpPr>
            <p:grpSpPr>
              <a:xfrm>
                <a:off x="528765" y="738749"/>
                <a:ext cx="953220" cy="317700"/>
                <a:chOff x="-110" y="3703399"/>
                <a:chExt cx="953220" cy="317700"/>
              </a:xfrm>
            </p:grpSpPr>
            <p:sp>
              <p:nvSpPr>
                <p:cNvPr id="579" name="Google Shape;579;p18"/>
                <p:cNvSpPr/>
                <p:nvPr/>
              </p:nvSpPr>
              <p:spPr>
                <a:xfrm>
                  <a:off x="-1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" name="Google Shape;580;p18"/>
                <p:cNvSpPr/>
                <p:nvPr/>
              </p:nvSpPr>
              <p:spPr>
                <a:xfrm>
                  <a:off x="6354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81" name="Google Shape;581;p18"/>
            <p:cNvSpPr/>
            <p:nvPr/>
          </p:nvSpPr>
          <p:spPr>
            <a:xfrm>
              <a:off x="6244277" y="1517512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8"/>
            <p:cNvSpPr/>
            <p:nvPr/>
          </p:nvSpPr>
          <p:spPr>
            <a:xfrm>
              <a:off x="5932327" y="1199812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" name="Google Shape;583;p18"/>
          <p:cNvGrpSpPr/>
          <p:nvPr/>
        </p:nvGrpSpPr>
        <p:grpSpPr>
          <a:xfrm>
            <a:off x="-314560" y="3860237"/>
            <a:ext cx="1265070" cy="953100"/>
            <a:chOff x="216815" y="103349"/>
            <a:chExt cx="1265070" cy="953100"/>
          </a:xfrm>
        </p:grpSpPr>
        <p:grpSp>
          <p:nvGrpSpPr>
            <p:cNvPr id="584" name="Google Shape;584;p18"/>
            <p:cNvGrpSpPr/>
            <p:nvPr/>
          </p:nvGrpSpPr>
          <p:grpSpPr>
            <a:xfrm>
              <a:off x="216815" y="421049"/>
              <a:ext cx="947370" cy="317700"/>
              <a:chOff x="-110" y="3703399"/>
              <a:chExt cx="947370" cy="317700"/>
            </a:xfrm>
          </p:grpSpPr>
          <p:sp>
            <p:nvSpPr>
              <p:cNvPr id="585" name="Google Shape;585;p18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18"/>
              <p:cNvSpPr/>
              <p:nvPr/>
            </p:nvSpPr>
            <p:spPr>
              <a:xfrm>
                <a:off x="62956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87" name="Google Shape;587;p18"/>
            <p:cNvSpPr/>
            <p:nvPr/>
          </p:nvSpPr>
          <p:spPr>
            <a:xfrm>
              <a:off x="528765" y="103349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8" name="Google Shape;588;p18"/>
            <p:cNvGrpSpPr/>
            <p:nvPr/>
          </p:nvGrpSpPr>
          <p:grpSpPr>
            <a:xfrm>
              <a:off x="528765" y="738749"/>
              <a:ext cx="953120" cy="317700"/>
              <a:chOff x="-110" y="3703399"/>
              <a:chExt cx="953120" cy="317700"/>
            </a:xfrm>
          </p:grpSpPr>
          <p:sp>
            <p:nvSpPr>
              <p:cNvPr id="589" name="Google Shape;589;p18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18"/>
              <p:cNvSpPr/>
              <p:nvPr/>
            </p:nvSpPr>
            <p:spPr>
              <a:xfrm>
                <a:off x="6353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91" name="Google Shape;591;p18"/>
          <p:cNvGrpSpPr/>
          <p:nvPr/>
        </p:nvGrpSpPr>
        <p:grpSpPr>
          <a:xfrm rot="1138002">
            <a:off x="-1398424" y="-335290"/>
            <a:ext cx="2695498" cy="1430764"/>
            <a:chOff x="1220375" y="1096700"/>
            <a:chExt cx="2681625" cy="1423400"/>
          </a:xfrm>
        </p:grpSpPr>
        <p:sp>
          <p:nvSpPr>
            <p:cNvPr id="592" name="Google Shape;592;p18"/>
            <p:cNvSpPr/>
            <p:nvPr/>
          </p:nvSpPr>
          <p:spPr>
            <a:xfrm>
              <a:off x="1544525" y="1153250"/>
              <a:ext cx="2040450" cy="1266550"/>
            </a:xfrm>
            <a:custGeom>
              <a:rect b="b" l="l" r="r" t="t"/>
              <a:pathLst>
                <a:path extrusionOk="0" h="50662" w="81618">
                  <a:moveTo>
                    <a:pt x="40803" y="3572"/>
                  </a:moveTo>
                  <a:cubicBezTo>
                    <a:pt x="67140" y="3572"/>
                    <a:pt x="78248" y="19812"/>
                    <a:pt x="78248" y="19812"/>
                  </a:cubicBezTo>
                  <a:lnTo>
                    <a:pt x="78248" y="37398"/>
                  </a:lnTo>
                  <a:lnTo>
                    <a:pt x="58520" y="44923"/>
                  </a:lnTo>
                  <a:lnTo>
                    <a:pt x="40803" y="24515"/>
                  </a:lnTo>
                  <a:lnTo>
                    <a:pt x="23099" y="44923"/>
                  </a:lnTo>
                  <a:lnTo>
                    <a:pt x="3358" y="37398"/>
                  </a:lnTo>
                  <a:lnTo>
                    <a:pt x="3358" y="19812"/>
                  </a:lnTo>
                  <a:cubicBezTo>
                    <a:pt x="3358" y="19812"/>
                    <a:pt x="14479" y="3572"/>
                    <a:pt x="40803" y="3572"/>
                  </a:cubicBezTo>
                  <a:close/>
                  <a:moveTo>
                    <a:pt x="40803" y="0"/>
                  </a:moveTo>
                  <a:cubicBezTo>
                    <a:pt x="24194" y="72"/>
                    <a:pt x="13990" y="5584"/>
                    <a:pt x="8335" y="10216"/>
                  </a:cubicBezTo>
                  <a:cubicBezTo>
                    <a:pt x="2846" y="14705"/>
                    <a:pt x="465" y="19265"/>
                    <a:pt x="1" y="20229"/>
                  </a:cubicBezTo>
                  <a:lnTo>
                    <a:pt x="1" y="38981"/>
                  </a:lnTo>
                  <a:lnTo>
                    <a:pt x="23658" y="50661"/>
                  </a:lnTo>
                  <a:lnTo>
                    <a:pt x="30123" y="41732"/>
                  </a:lnTo>
                  <a:lnTo>
                    <a:pt x="28599" y="45851"/>
                  </a:lnTo>
                  <a:lnTo>
                    <a:pt x="37279" y="35302"/>
                  </a:lnTo>
                  <a:lnTo>
                    <a:pt x="36553" y="38136"/>
                  </a:lnTo>
                  <a:lnTo>
                    <a:pt x="40244" y="33278"/>
                  </a:lnTo>
                  <a:cubicBezTo>
                    <a:pt x="40434" y="33129"/>
                    <a:pt x="40628" y="33055"/>
                    <a:pt x="40821" y="33055"/>
                  </a:cubicBezTo>
                  <a:cubicBezTo>
                    <a:pt x="41015" y="33055"/>
                    <a:pt x="41208" y="33129"/>
                    <a:pt x="41399" y="33278"/>
                  </a:cubicBezTo>
                  <a:lnTo>
                    <a:pt x="44768" y="37719"/>
                  </a:lnTo>
                  <a:lnTo>
                    <a:pt x="44256" y="35755"/>
                  </a:lnTo>
                  <a:lnTo>
                    <a:pt x="44256" y="35755"/>
                  </a:lnTo>
                  <a:lnTo>
                    <a:pt x="49983" y="42017"/>
                  </a:lnTo>
                  <a:lnTo>
                    <a:pt x="46864" y="35481"/>
                  </a:lnTo>
                  <a:lnTo>
                    <a:pt x="59151" y="50078"/>
                  </a:lnTo>
                  <a:lnTo>
                    <a:pt x="81618" y="38993"/>
                  </a:lnTo>
                  <a:lnTo>
                    <a:pt x="81618" y="20241"/>
                  </a:lnTo>
                  <a:cubicBezTo>
                    <a:pt x="81154" y="19265"/>
                    <a:pt x="78772" y="14705"/>
                    <a:pt x="73284" y="10216"/>
                  </a:cubicBezTo>
                  <a:cubicBezTo>
                    <a:pt x="67628" y="5584"/>
                    <a:pt x="57412" y="60"/>
                    <a:pt x="408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8"/>
            <p:cNvSpPr/>
            <p:nvPr/>
          </p:nvSpPr>
          <p:spPr>
            <a:xfrm>
              <a:off x="1257875" y="1671850"/>
              <a:ext cx="231025" cy="469050"/>
            </a:xfrm>
            <a:custGeom>
              <a:rect b="b" l="l" r="r" t="t"/>
              <a:pathLst>
                <a:path extrusionOk="0" h="18762" w="9241">
                  <a:moveTo>
                    <a:pt x="8118" y="1"/>
                  </a:moveTo>
                  <a:cubicBezTo>
                    <a:pt x="6037" y="1"/>
                    <a:pt x="2753" y="316"/>
                    <a:pt x="1" y="1914"/>
                  </a:cubicBezTo>
                  <a:lnTo>
                    <a:pt x="1" y="18761"/>
                  </a:lnTo>
                  <a:cubicBezTo>
                    <a:pt x="1515" y="18557"/>
                    <a:pt x="4584" y="18194"/>
                    <a:pt x="7080" y="18194"/>
                  </a:cubicBezTo>
                  <a:cubicBezTo>
                    <a:pt x="7489" y="18194"/>
                    <a:pt x="7883" y="18204"/>
                    <a:pt x="8252" y="18225"/>
                  </a:cubicBezTo>
                  <a:cubicBezTo>
                    <a:pt x="6656" y="17880"/>
                    <a:pt x="3811" y="17344"/>
                    <a:pt x="1846" y="17344"/>
                  </a:cubicBezTo>
                  <a:lnTo>
                    <a:pt x="5799" y="16261"/>
                  </a:lnTo>
                  <a:lnTo>
                    <a:pt x="4275" y="15094"/>
                  </a:lnTo>
                  <a:lnTo>
                    <a:pt x="7311" y="12689"/>
                  </a:lnTo>
                  <a:lnTo>
                    <a:pt x="5883" y="11701"/>
                  </a:lnTo>
                  <a:lnTo>
                    <a:pt x="7847" y="9915"/>
                  </a:lnTo>
                  <a:lnTo>
                    <a:pt x="7573" y="4188"/>
                  </a:lnTo>
                  <a:lnTo>
                    <a:pt x="4632" y="3021"/>
                  </a:lnTo>
                  <a:lnTo>
                    <a:pt x="9240" y="1783"/>
                  </a:lnTo>
                  <a:lnTo>
                    <a:pt x="9240" y="33"/>
                  </a:lnTo>
                  <a:cubicBezTo>
                    <a:pt x="8928" y="14"/>
                    <a:pt x="8549" y="1"/>
                    <a:pt x="8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8"/>
            <p:cNvSpPr/>
            <p:nvPr/>
          </p:nvSpPr>
          <p:spPr>
            <a:xfrm>
              <a:off x="1726400" y="1279750"/>
              <a:ext cx="1676425" cy="932875"/>
            </a:xfrm>
            <a:custGeom>
              <a:rect b="b" l="l" r="r" t="t"/>
              <a:pathLst>
                <a:path extrusionOk="0" h="37315" w="67057">
                  <a:moveTo>
                    <a:pt x="30706" y="1"/>
                  </a:moveTo>
                  <a:cubicBezTo>
                    <a:pt x="30706" y="1"/>
                    <a:pt x="20765" y="655"/>
                    <a:pt x="10168" y="5775"/>
                  </a:cubicBezTo>
                  <a:lnTo>
                    <a:pt x="4929" y="18360"/>
                  </a:lnTo>
                  <a:lnTo>
                    <a:pt x="0" y="30195"/>
                  </a:lnTo>
                  <a:lnTo>
                    <a:pt x="3453" y="27921"/>
                  </a:lnTo>
                  <a:lnTo>
                    <a:pt x="1584" y="31933"/>
                  </a:lnTo>
                  <a:lnTo>
                    <a:pt x="7084" y="34219"/>
                  </a:lnTo>
                  <a:lnTo>
                    <a:pt x="17371" y="13669"/>
                  </a:lnTo>
                  <a:lnTo>
                    <a:pt x="20110" y="8180"/>
                  </a:lnTo>
                  <a:lnTo>
                    <a:pt x="20253" y="12943"/>
                  </a:lnTo>
                  <a:lnTo>
                    <a:pt x="20372" y="16776"/>
                  </a:lnTo>
                  <a:lnTo>
                    <a:pt x="11907" y="35576"/>
                  </a:lnTo>
                  <a:lnTo>
                    <a:pt x="15693" y="37315"/>
                  </a:lnTo>
                  <a:lnTo>
                    <a:pt x="28706" y="19181"/>
                  </a:lnTo>
                  <a:lnTo>
                    <a:pt x="27909" y="22420"/>
                  </a:lnTo>
                  <a:lnTo>
                    <a:pt x="27909" y="22420"/>
                  </a:lnTo>
                  <a:lnTo>
                    <a:pt x="33504" y="16634"/>
                  </a:lnTo>
                  <a:lnTo>
                    <a:pt x="39136" y="22408"/>
                  </a:lnTo>
                  <a:lnTo>
                    <a:pt x="39136" y="22408"/>
                  </a:lnTo>
                  <a:lnTo>
                    <a:pt x="38338" y="19181"/>
                  </a:lnTo>
                  <a:lnTo>
                    <a:pt x="50423" y="36005"/>
                  </a:lnTo>
                  <a:lnTo>
                    <a:pt x="55936" y="15312"/>
                  </a:lnTo>
                  <a:lnTo>
                    <a:pt x="56329" y="13812"/>
                  </a:lnTo>
                  <a:lnTo>
                    <a:pt x="56722" y="15586"/>
                  </a:lnTo>
                  <a:lnTo>
                    <a:pt x="57686" y="20110"/>
                  </a:lnTo>
                  <a:lnTo>
                    <a:pt x="54602" y="33398"/>
                  </a:lnTo>
                  <a:lnTo>
                    <a:pt x="57686" y="28028"/>
                  </a:lnTo>
                  <a:lnTo>
                    <a:pt x="55674" y="35398"/>
                  </a:lnTo>
                  <a:lnTo>
                    <a:pt x="57757" y="34814"/>
                  </a:lnTo>
                  <a:lnTo>
                    <a:pt x="60234" y="28564"/>
                  </a:lnTo>
                  <a:lnTo>
                    <a:pt x="60591" y="33945"/>
                  </a:lnTo>
                  <a:lnTo>
                    <a:pt x="65473" y="31921"/>
                  </a:lnTo>
                  <a:lnTo>
                    <a:pt x="63592" y="27909"/>
                  </a:lnTo>
                  <a:lnTo>
                    <a:pt x="63592" y="27909"/>
                  </a:lnTo>
                  <a:lnTo>
                    <a:pt x="67056" y="30195"/>
                  </a:lnTo>
                  <a:lnTo>
                    <a:pt x="66759" y="20063"/>
                  </a:lnTo>
                  <a:lnTo>
                    <a:pt x="66556" y="13276"/>
                  </a:lnTo>
                  <a:lnTo>
                    <a:pt x="58758" y="7216"/>
                  </a:lnTo>
                  <a:lnTo>
                    <a:pt x="57150" y="11800"/>
                  </a:lnTo>
                  <a:lnTo>
                    <a:pt x="56210" y="7240"/>
                  </a:lnTo>
                  <a:lnTo>
                    <a:pt x="53531" y="12871"/>
                  </a:lnTo>
                  <a:lnTo>
                    <a:pt x="55662" y="5192"/>
                  </a:lnTo>
                  <a:cubicBezTo>
                    <a:pt x="54781" y="4799"/>
                    <a:pt x="53912" y="4418"/>
                    <a:pt x="53043" y="4084"/>
                  </a:cubicBezTo>
                  <a:lnTo>
                    <a:pt x="50852" y="10192"/>
                  </a:lnTo>
                  <a:lnTo>
                    <a:pt x="50852" y="5227"/>
                  </a:lnTo>
                  <a:lnTo>
                    <a:pt x="48256" y="13085"/>
                  </a:lnTo>
                  <a:lnTo>
                    <a:pt x="44946" y="23087"/>
                  </a:lnTo>
                  <a:lnTo>
                    <a:pt x="44006" y="19324"/>
                  </a:lnTo>
                  <a:lnTo>
                    <a:pt x="45958" y="12597"/>
                  </a:lnTo>
                  <a:lnTo>
                    <a:pt x="48852" y="2608"/>
                  </a:lnTo>
                  <a:cubicBezTo>
                    <a:pt x="41744" y="358"/>
                    <a:pt x="36326" y="1"/>
                    <a:pt x="36326" y="1"/>
                  </a:cubicBezTo>
                  <a:lnTo>
                    <a:pt x="35659" y="4573"/>
                  </a:lnTo>
                  <a:lnTo>
                    <a:pt x="34993" y="798"/>
                  </a:lnTo>
                  <a:lnTo>
                    <a:pt x="32040" y="798"/>
                  </a:lnTo>
                  <a:lnTo>
                    <a:pt x="31373" y="4573"/>
                  </a:lnTo>
                  <a:lnTo>
                    <a:pt x="307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8"/>
            <p:cNvSpPr/>
            <p:nvPr/>
          </p:nvSpPr>
          <p:spPr>
            <a:xfrm>
              <a:off x="1726400" y="1621450"/>
              <a:ext cx="434300" cy="513800"/>
            </a:xfrm>
            <a:custGeom>
              <a:rect b="b" l="l" r="r" t="t"/>
              <a:pathLst>
                <a:path extrusionOk="0" h="20552" w="17372">
                  <a:moveTo>
                    <a:pt x="17371" y="1"/>
                  </a:moveTo>
                  <a:lnTo>
                    <a:pt x="17371" y="1"/>
                  </a:lnTo>
                  <a:cubicBezTo>
                    <a:pt x="12811" y="1215"/>
                    <a:pt x="8644" y="2870"/>
                    <a:pt x="4929" y="4692"/>
                  </a:cubicBezTo>
                  <a:lnTo>
                    <a:pt x="0" y="16527"/>
                  </a:lnTo>
                  <a:lnTo>
                    <a:pt x="3453" y="14253"/>
                  </a:lnTo>
                  <a:lnTo>
                    <a:pt x="1584" y="18265"/>
                  </a:lnTo>
                  <a:lnTo>
                    <a:pt x="7084" y="20551"/>
                  </a:lnTo>
                  <a:lnTo>
                    <a:pt x="17371" y="1"/>
                  </a:lnTo>
                  <a:close/>
                </a:path>
              </a:pathLst>
            </a:custGeom>
            <a:solidFill>
              <a:srgbClr val="962E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8"/>
            <p:cNvSpPr/>
            <p:nvPr/>
          </p:nvSpPr>
          <p:spPr>
            <a:xfrm>
              <a:off x="2024050" y="1565800"/>
              <a:ext cx="1101350" cy="646825"/>
            </a:xfrm>
            <a:custGeom>
              <a:rect b="b" l="l" r="r" t="t"/>
              <a:pathLst>
                <a:path extrusionOk="0" h="25873" w="44054">
                  <a:moveTo>
                    <a:pt x="21976" y="0"/>
                  </a:moveTo>
                  <a:cubicBezTo>
                    <a:pt x="17150" y="0"/>
                    <a:pt x="12596" y="561"/>
                    <a:pt x="8347" y="1501"/>
                  </a:cubicBezTo>
                  <a:lnTo>
                    <a:pt x="8466" y="5334"/>
                  </a:lnTo>
                  <a:lnTo>
                    <a:pt x="1" y="24134"/>
                  </a:lnTo>
                  <a:lnTo>
                    <a:pt x="3787" y="25873"/>
                  </a:lnTo>
                  <a:lnTo>
                    <a:pt x="16800" y="7739"/>
                  </a:lnTo>
                  <a:lnTo>
                    <a:pt x="16003" y="10978"/>
                  </a:lnTo>
                  <a:lnTo>
                    <a:pt x="16003" y="10978"/>
                  </a:lnTo>
                  <a:lnTo>
                    <a:pt x="21622" y="5203"/>
                  </a:lnTo>
                  <a:lnTo>
                    <a:pt x="27266" y="10978"/>
                  </a:lnTo>
                  <a:lnTo>
                    <a:pt x="27266" y="10978"/>
                  </a:lnTo>
                  <a:lnTo>
                    <a:pt x="26468" y="7739"/>
                  </a:lnTo>
                  <a:lnTo>
                    <a:pt x="38553" y="24563"/>
                  </a:lnTo>
                  <a:lnTo>
                    <a:pt x="44054" y="3882"/>
                  </a:lnTo>
                  <a:cubicBezTo>
                    <a:pt x="41434" y="2965"/>
                    <a:pt x="38863" y="2227"/>
                    <a:pt x="36350" y="1655"/>
                  </a:cubicBezTo>
                  <a:cubicBezTo>
                    <a:pt x="35576" y="1477"/>
                    <a:pt x="34814" y="1310"/>
                    <a:pt x="34052" y="1167"/>
                  </a:cubicBezTo>
                  <a:cubicBezTo>
                    <a:pt x="29864" y="358"/>
                    <a:pt x="25833" y="0"/>
                    <a:pt x="21976" y="0"/>
                  </a:cubicBezTo>
                  <a:close/>
                </a:path>
              </a:pathLst>
            </a:custGeom>
            <a:solidFill>
              <a:srgbClr val="962E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8"/>
            <p:cNvSpPr/>
            <p:nvPr/>
          </p:nvSpPr>
          <p:spPr>
            <a:xfrm>
              <a:off x="3091450" y="1669375"/>
              <a:ext cx="311075" cy="495325"/>
            </a:xfrm>
            <a:custGeom>
              <a:rect b="b" l="l" r="r" t="t"/>
              <a:pathLst>
                <a:path extrusionOk="0" h="19813" w="12443">
                  <a:moveTo>
                    <a:pt x="2120" y="1"/>
                  </a:moveTo>
                  <a:lnTo>
                    <a:pt x="3084" y="4525"/>
                  </a:lnTo>
                  <a:lnTo>
                    <a:pt x="0" y="17813"/>
                  </a:lnTo>
                  <a:lnTo>
                    <a:pt x="3084" y="12443"/>
                  </a:lnTo>
                  <a:lnTo>
                    <a:pt x="1072" y="19813"/>
                  </a:lnTo>
                  <a:lnTo>
                    <a:pt x="3155" y="19229"/>
                  </a:lnTo>
                  <a:lnTo>
                    <a:pt x="5632" y="12979"/>
                  </a:lnTo>
                  <a:lnTo>
                    <a:pt x="5989" y="18360"/>
                  </a:lnTo>
                  <a:lnTo>
                    <a:pt x="10871" y="16336"/>
                  </a:lnTo>
                  <a:lnTo>
                    <a:pt x="8990" y="12324"/>
                  </a:lnTo>
                  <a:lnTo>
                    <a:pt x="12442" y="14598"/>
                  </a:lnTo>
                  <a:lnTo>
                    <a:pt x="12442" y="14598"/>
                  </a:lnTo>
                  <a:lnTo>
                    <a:pt x="12145" y="4466"/>
                  </a:lnTo>
                  <a:cubicBezTo>
                    <a:pt x="8728" y="2668"/>
                    <a:pt x="5394" y="1191"/>
                    <a:pt x="2120" y="1"/>
                  </a:cubicBezTo>
                  <a:close/>
                </a:path>
              </a:pathLst>
            </a:custGeom>
            <a:solidFill>
              <a:srgbClr val="962E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8"/>
            <p:cNvSpPr/>
            <p:nvPr/>
          </p:nvSpPr>
          <p:spPr>
            <a:xfrm>
              <a:off x="3640625" y="1648800"/>
              <a:ext cx="224450" cy="464400"/>
            </a:xfrm>
            <a:custGeom>
              <a:rect b="b" l="l" r="r" t="t"/>
              <a:pathLst>
                <a:path extrusionOk="0" h="18576" w="8978">
                  <a:moveTo>
                    <a:pt x="764" y="1"/>
                  </a:moveTo>
                  <a:cubicBezTo>
                    <a:pt x="490" y="1"/>
                    <a:pt x="235" y="6"/>
                    <a:pt x="0" y="14"/>
                  </a:cubicBezTo>
                  <a:lnTo>
                    <a:pt x="0" y="1955"/>
                  </a:lnTo>
                  <a:lnTo>
                    <a:pt x="4037" y="2943"/>
                  </a:lnTo>
                  <a:lnTo>
                    <a:pt x="1108" y="4169"/>
                  </a:lnTo>
                  <a:lnTo>
                    <a:pt x="953" y="9896"/>
                  </a:lnTo>
                  <a:lnTo>
                    <a:pt x="2965" y="11635"/>
                  </a:lnTo>
                  <a:lnTo>
                    <a:pt x="1548" y="12647"/>
                  </a:lnTo>
                  <a:lnTo>
                    <a:pt x="4644" y="15004"/>
                  </a:lnTo>
                  <a:lnTo>
                    <a:pt x="3144" y="16195"/>
                  </a:lnTo>
                  <a:lnTo>
                    <a:pt x="7108" y="17183"/>
                  </a:lnTo>
                  <a:cubicBezTo>
                    <a:pt x="5156" y="17219"/>
                    <a:pt x="2322" y="17814"/>
                    <a:pt x="739" y="18207"/>
                  </a:cubicBezTo>
                  <a:cubicBezTo>
                    <a:pt x="1284" y="18162"/>
                    <a:pt x="1883" y="18143"/>
                    <a:pt x="2506" y="18143"/>
                  </a:cubicBezTo>
                  <a:cubicBezTo>
                    <a:pt x="4877" y="18143"/>
                    <a:pt x="7592" y="18416"/>
                    <a:pt x="8978" y="18576"/>
                  </a:cubicBezTo>
                  <a:lnTo>
                    <a:pt x="8632" y="1729"/>
                  </a:lnTo>
                  <a:cubicBezTo>
                    <a:pt x="5979" y="297"/>
                    <a:pt x="2852" y="1"/>
                    <a:pt x="7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8"/>
            <p:cNvSpPr/>
            <p:nvPr/>
          </p:nvSpPr>
          <p:spPr>
            <a:xfrm>
              <a:off x="1628475" y="1242550"/>
              <a:ext cx="1872875" cy="1033175"/>
            </a:xfrm>
            <a:custGeom>
              <a:rect b="b" l="l" r="r" t="t"/>
              <a:pathLst>
                <a:path extrusionOk="0" h="41327" w="74915">
                  <a:moveTo>
                    <a:pt x="40243" y="1500"/>
                  </a:moveTo>
                  <a:cubicBezTo>
                    <a:pt x="40243" y="1500"/>
                    <a:pt x="45661" y="1858"/>
                    <a:pt x="52769" y="4108"/>
                  </a:cubicBezTo>
                  <a:lnTo>
                    <a:pt x="47899" y="20836"/>
                  </a:lnTo>
                  <a:lnTo>
                    <a:pt x="48840" y="24599"/>
                  </a:lnTo>
                  <a:lnTo>
                    <a:pt x="54745" y="6739"/>
                  </a:lnTo>
                  <a:lnTo>
                    <a:pt x="54745" y="11716"/>
                  </a:lnTo>
                  <a:lnTo>
                    <a:pt x="56936" y="5596"/>
                  </a:lnTo>
                  <a:cubicBezTo>
                    <a:pt x="57793" y="5941"/>
                    <a:pt x="58674" y="6311"/>
                    <a:pt x="59555" y="6715"/>
                  </a:cubicBezTo>
                  <a:lnTo>
                    <a:pt x="57424" y="14395"/>
                  </a:lnTo>
                  <a:lnTo>
                    <a:pt x="60103" y="8751"/>
                  </a:lnTo>
                  <a:lnTo>
                    <a:pt x="61043" y="13323"/>
                  </a:lnTo>
                  <a:lnTo>
                    <a:pt x="62651" y="8739"/>
                  </a:lnTo>
                  <a:lnTo>
                    <a:pt x="70449" y="14788"/>
                  </a:lnTo>
                  <a:lnTo>
                    <a:pt x="70949" y="31718"/>
                  </a:lnTo>
                  <a:lnTo>
                    <a:pt x="67485" y="29432"/>
                  </a:lnTo>
                  <a:lnTo>
                    <a:pt x="69402" y="33433"/>
                  </a:lnTo>
                  <a:lnTo>
                    <a:pt x="64520" y="35457"/>
                  </a:lnTo>
                  <a:lnTo>
                    <a:pt x="64163" y="30063"/>
                  </a:lnTo>
                  <a:lnTo>
                    <a:pt x="61698" y="36314"/>
                  </a:lnTo>
                  <a:lnTo>
                    <a:pt x="59615" y="36898"/>
                  </a:lnTo>
                  <a:lnTo>
                    <a:pt x="61615" y="29528"/>
                  </a:lnTo>
                  <a:lnTo>
                    <a:pt x="61615" y="29528"/>
                  </a:lnTo>
                  <a:lnTo>
                    <a:pt x="58543" y="34897"/>
                  </a:lnTo>
                  <a:lnTo>
                    <a:pt x="61615" y="21610"/>
                  </a:lnTo>
                  <a:lnTo>
                    <a:pt x="60281" y="15300"/>
                  </a:lnTo>
                  <a:lnTo>
                    <a:pt x="54376" y="37493"/>
                  </a:lnTo>
                  <a:lnTo>
                    <a:pt x="42291" y="20669"/>
                  </a:lnTo>
                  <a:lnTo>
                    <a:pt x="43089" y="23908"/>
                  </a:lnTo>
                  <a:lnTo>
                    <a:pt x="43089" y="23908"/>
                  </a:lnTo>
                  <a:lnTo>
                    <a:pt x="37445" y="18133"/>
                  </a:lnTo>
                  <a:lnTo>
                    <a:pt x="31826" y="23908"/>
                  </a:lnTo>
                  <a:lnTo>
                    <a:pt x="31826" y="23908"/>
                  </a:lnTo>
                  <a:lnTo>
                    <a:pt x="32623" y="20669"/>
                  </a:lnTo>
                  <a:lnTo>
                    <a:pt x="19610" y="38803"/>
                  </a:lnTo>
                  <a:lnTo>
                    <a:pt x="15824" y="37064"/>
                  </a:lnTo>
                  <a:lnTo>
                    <a:pt x="24289" y="18264"/>
                  </a:lnTo>
                  <a:lnTo>
                    <a:pt x="24027" y="9668"/>
                  </a:lnTo>
                  <a:lnTo>
                    <a:pt x="11001" y="35719"/>
                  </a:lnTo>
                  <a:lnTo>
                    <a:pt x="5501" y="33445"/>
                  </a:lnTo>
                  <a:lnTo>
                    <a:pt x="7370" y="29421"/>
                  </a:lnTo>
                  <a:lnTo>
                    <a:pt x="3917" y="31695"/>
                  </a:lnTo>
                  <a:lnTo>
                    <a:pt x="14085" y="7275"/>
                  </a:lnTo>
                  <a:cubicBezTo>
                    <a:pt x="24682" y="2155"/>
                    <a:pt x="34623" y="1500"/>
                    <a:pt x="34623" y="1500"/>
                  </a:cubicBezTo>
                  <a:lnTo>
                    <a:pt x="35290" y="6072"/>
                  </a:lnTo>
                  <a:lnTo>
                    <a:pt x="35957" y="2310"/>
                  </a:lnTo>
                  <a:lnTo>
                    <a:pt x="38910" y="2310"/>
                  </a:lnTo>
                  <a:lnTo>
                    <a:pt x="39576" y="6072"/>
                  </a:lnTo>
                  <a:lnTo>
                    <a:pt x="40243" y="1500"/>
                  </a:lnTo>
                  <a:close/>
                  <a:moveTo>
                    <a:pt x="37445" y="0"/>
                  </a:moveTo>
                  <a:cubicBezTo>
                    <a:pt x="11109" y="0"/>
                    <a:pt x="0" y="16240"/>
                    <a:pt x="0" y="16240"/>
                  </a:cubicBezTo>
                  <a:lnTo>
                    <a:pt x="0" y="33814"/>
                  </a:lnTo>
                  <a:lnTo>
                    <a:pt x="19741" y="41327"/>
                  </a:lnTo>
                  <a:lnTo>
                    <a:pt x="37469" y="20931"/>
                  </a:lnTo>
                  <a:lnTo>
                    <a:pt x="55174" y="41327"/>
                  </a:lnTo>
                  <a:lnTo>
                    <a:pt x="74914" y="33814"/>
                  </a:lnTo>
                  <a:lnTo>
                    <a:pt x="74914" y="16240"/>
                  </a:lnTo>
                  <a:cubicBezTo>
                    <a:pt x="74890" y="16240"/>
                    <a:pt x="63794" y="0"/>
                    <a:pt x="37445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8"/>
            <p:cNvSpPr/>
            <p:nvPr/>
          </p:nvSpPr>
          <p:spPr>
            <a:xfrm>
              <a:off x="1220375" y="1096700"/>
              <a:ext cx="2681625" cy="1423400"/>
            </a:xfrm>
            <a:custGeom>
              <a:rect b="b" l="l" r="r" t="t"/>
              <a:pathLst>
                <a:path extrusionOk="0" h="56936" w="107265">
                  <a:moveTo>
                    <a:pt x="97592" y="22120"/>
                  </a:moveTo>
                  <a:cubicBezTo>
                    <a:pt x="99680" y="22120"/>
                    <a:pt x="102797" y="22413"/>
                    <a:pt x="105442" y="23872"/>
                  </a:cubicBezTo>
                  <a:lnTo>
                    <a:pt x="105788" y="40720"/>
                  </a:lnTo>
                  <a:cubicBezTo>
                    <a:pt x="104391" y="40530"/>
                    <a:pt x="101646" y="40256"/>
                    <a:pt x="99263" y="40256"/>
                  </a:cubicBezTo>
                  <a:cubicBezTo>
                    <a:pt x="98659" y="40256"/>
                    <a:pt x="98078" y="40274"/>
                    <a:pt x="97549" y="40315"/>
                  </a:cubicBezTo>
                  <a:cubicBezTo>
                    <a:pt x="99132" y="39946"/>
                    <a:pt x="101966" y="39338"/>
                    <a:pt x="103918" y="39291"/>
                  </a:cubicBezTo>
                  <a:lnTo>
                    <a:pt x="99954" y="38314"/>
                  </a:lnTo>
                  <a:lnTo>
                    <a:pt x="101454" y="37124"/>
                  </a:lnTo>
                  <a:lnTo>
                    <a:pt x="98358" y="34766"/>
                  </a:lnTo>
                  <a:lnTo>
                    <a:pt x="99775" y="33754"/>
                  </a:lnTo>
                  <a:lnTo>
                    <a:pt x="97763" y="32016"/>
                  </a:lnTo>
                  <a:lnTo>
                    <a:pt x="97918" y="26289"/>
                  </a:lnTo>
                  <a:lnTo>
                    <a:pt x="100847" y="25063"/>
                  </a:lnTo>
                  <a:lnTo>
                    <a:pt x="96810" y="24063"/>
                  </a:lnTo>
                  <a:lnTo>
                    <a:pt x="96810" y="22134"/>
                  </a:lnTo>
                  <a:cubicBezTo>
                    <a:pt x="97050" y="22125"/>
                    <a:pt x="97312" y="22120"/>
                    <a:pt x="97592" y="22120"/>
                  </a:cubicBezTo>
                  <a:close/>
                  <a:moveTo>
                    <a:pt x="9699" y="23000"/>
                  </a:moveTo>
                  <a:cubicBezTo>
                    <a:pt x="10101" y="23000"/>
                    <a:pt x="10457" y="23011"/>
                    <a:pt x="10752" y="23027"/>
                  </a:cubicBezTo>
                  <a:lnTo>
                    <a:pt x="10752" y="24777"/>
                  </a:lnTo>
                  <a:lnTo>
                    <a:pt x="10728" y="24777"/>
                  </a:lnTo>
                  <a:lnTo>
                    <a:pt x="6120" y="26015"/>
                  </a:lnTo>
                  <a:lnTo>
                    <a:pt x="9061" y="27182"/>
                  </a:lnTo>
                  <a:lnTo>
                    <a:pt x="9335" y="32909"/>
                  </a:lnTo>
                  <a:lnTo>
                    <a:pt x="7371" y="34695"/>
                  </a:lnTo>
                  <a:lnTo>
                    <a:pt x="8799" y="35671"/>
                  </a:lnTo>
                  <a:lnTo>
                    <a:pt x="5763" y="38088"/>
                  </a:lnTo>
                  <a:lnTo>
                    <a:pt x="7299" y="39267"/>
                  </a:lnTo>
                  <a:lnTo>
                    <a:pt x="3346" y="40339"/>
                  </a:lnTo>
                  <a:cubicBezTo>
                    <a:pt x="5311" y="40339"/>
                    <a:pt x="8145" y="40874"/>
                    <a:pt x="9752" y="41208"/>
                  </a:cubicBezTo>
                  <a:cubicBezTo>
                    <a:pt x="9413" y="41189"/>
                    <a:pt x="9053" y="41181"/>
                    <a:pt x="8679" y="41181"/>
                  </a:cubicBezTo>
                  <a:cubicBezTo>
                    <a:pt x="6168" y="41181"/>
                    <a:pt x="3045" y="41557"/>
                    <a:pt x="1501" y="41743"/>
                  </a:cubicBezTo>
                  <a:lnTo>
                    <a:pt x="1501" y="24920"/>
                  </a:lnTo>
                  <a:cubicBezTo>
                    <a:pt x="4284" y="23304"/>
                    <a:pt x="7619" y="23000"/>
                    <a:pt x="9699" y="23000"/>
                  </a:cubicBezTo>
                  <a:close/>
                  <a:moveTo>
                    <a:pt x="53757" y="2262"/>
                  </a:moveTo>
                  <a:cubicBezTo>
                    <a:pt x="70367" y="2334"/>
                    <a:pt x="80582" y="7846"/>
                    <a:pt x="86238" y="12478"/>
                  </a:cubicBezTo>
                  <a:cubicBezTo>
                    <a:pt x="91726" y="16967"/>
                    <a:pt x="94096" y="21527"/>
                    <a:pt x="94572" y="22491"/>
                  </a:cubicBezTo>
                  <a:lnTo>
                    <a:pt x="94572" y="41255"/>
                  </a:lnTo>
                  <a:lnTo>
                    <a:pt x="94584" y="41255"/>
                  </a:lnTo>
                  <a:lnTo>
                    <a:pt x="72129" y="52340"/>
                  </a:lnTo>
                  <a:lnTo>
                    <a:pt x="59830" y="37743"/>
                  </a:lnTo>
                  <a:lnTo>
                    <a:pt x="62961" y="44279"/>
                  </a:lnTo>
                  <a:lnTo>
                    <a:pt x="57222" y="38005"/>
                  </a:lnTo>
                  <a:lnTo>
                    <a:pt x="57734" y="39969"/>
                  </a:lnTo>
                  <a:lnTo>
                    <a:pt x="57734" y="39969"/>
                  </a:lnTo>
                  <a:lnTo>
                    <a:pt x="54353" y="35540"/>
                  </a:lnTo>
                  <a:cubicBezTo>
                    <a:pt x="54162" y="35391"/>
                    <a:pt x="53969" y="35317"/>
                    <a:pt x="53775" y="35317"/>
                  </a:cubicBezTo>
                  <a:cubicBezTo>
                    <a:pt x="53582" y="35317"/>
                    <a:pt x="53388" y="35391"/>
                    <a:pt x="53198" y="35540"/>
                  </a:cubicBezTo>
                  <a:lnTo>
                    <a:pt x="49507" y="40398"/>
                  </a:lnTo>
                  <a:lnTo>
                    <a:pt x="50233" y="37564"/>
                  </a:lnTo>
                  <a:lnTo>
                    <a:pt x="41553" y="48113"/>
                  </a:lnTo>
                  <a:lnTo>
                    <a:pt x="43077" y="43994"/>
                  </a:lnTo>
                  <a:lnTo>
                    <a:pt x="36612" y="52923"/>
                  </a:lnTo>
                  <a:lnTo>
                    <a:pt x="12955" y="41243"/>
                  </a:lnTo>
                  <a:lnTo>
                    <a:pt x="12955" y="22491"/>
                  </a:lnTo>
                  <a:cubicBezTo>
                    <a:pt x="13407" y="21503"/>
                    <a:pt x="15788" y="16967"/>
                    <a:pt x="21289" y="12478"/>
                  </a:cubicBezTo>
                  <a:cubicBezTo>
                    <a:pt x="26944" y="7846"/>
                    <a:pt x="37148" y="2322"/>
                    <a:pt x="53757" y="2262"/>
                  </a:cubicBezTo>
                  <a:close/>
                  <a:moveTo>
                    <a:pt x="53460" y="0"/>
                  </a:moveTo>
                  <a:lnTo>
                    <a:pt x="53460" y="12"/>
                  </a:lnTo>
                  <a:cubicBezTo>
                    <a:pt x="36303" y="155"/>
                    <a:pt x="25671" y="5953"/>
                    <a:pt x="19765" y="10823"/>
                  </a:cubicBezTo>
                  <a:cubicBezTo>
                    <a:pt x="14002" y="15585"/>
                    <a:pt x="11526" y="20300"/>
                    <a:pt x="10942" y="21527"/>
                  </a:cubicBezTo>
                  <a:cubicBezTo>
                    <a:pt x="10608" y="21508"/>
                    <a:pt x="10191" y="21494"/>
                    <a:pt x="9711" y="21494"/>
                  </a:cubicBezTo>
                  <a:cubicBezTo>
                    <a:pt x="7372" y="21494"/>
                    <a:pt x="3527" y="21845"/>
                    <a:pt x="346" y="23860"/>
                  </a:cubicBezTo>
                  <a:cubicBezTo>
                    <a:pt x="120" y="23991"/>
                    <a:pt x="1" y="24229"/>
                    <a:pt x="1" y="24479"/>
                  </a:cubicBezTo>
                  <a:lnTo>
                    <a:pt x="1" y="42613"/>
                  </a:lnTo>
                  <a:cubicBezTo>
                    <a:pt x="1" y="42815"/>
                    <a:pt x="84" y="43029"/>
                    <a:pt x="251" y="43172"/>
                  </a:cubicBezTo>
                  <a:cubicBezTo>
                    <a:pt x="382" y="43291"/>
                    <a:pt x="560" y="43351"/>
                    <a:pt x="739" y="43351"/>
                  </a:cubicBezTo>
                  <a:cubicBezTo>
                    <a:pt x="775" y="43351"/>
                    <a:pt x="822" y="43351"/>
                    <a:pt x="846" y="43339"/>
                  </a:cubicBezTo>
                  <a:cubicBezTo>
                    <a:pt x="2456" y="43108"/>
                    <a:pt x="6097" y="42673"/>
                    <a:pt x="8702" y="42673"/>
                  </a:cubicBezTo>
                  <a:cubicBezTo>
                    <a:pt x="9719" y="42673"/>
                    <a:pt x="10579" y="42740"/>
                    <a:pt x="11097" y="42910"/>
                  </a:cubicBezTo>
                  <a:cubicBezTo>
                    <a:pt x="11181" y="42934"/>
                    <a:pt x="11264" y="42934"/>
                    <a:pt x="11335" y="42934"/>
                  </a:cubicBezTo>
                  <a:lnTo>
                    <a:pt x="39696" y="56936"/>
                  </a:lnTo>
                  <a:lnTo>
                    <a:pt x="53745" y="38457"/>
                  </a:lnTo>
                  <a:lnTo>
                    <a:pt x="67795" y="56936"/>
                  </a:lnTo>
                  <a:lnTo>
                    <a:pt x="96787" y="42625"/>
                  </a:lnTo>
                  <a:lnTo>
                    <a:pt x="96787" y="41886"/>
                  </a:lnTo>
                  <a:cubicBezTo>
                    <a:pt x="97396" y="41784"/>
                    <a:pt x="98206" y="41743"/>
                    <a:pt x="99107" y="41743"/>
                  </a:cubicBezTo>
                  <a:cubicBezTo>
                    <a:pt x="101658" y="41743"/>
                    <a:pt x="104935" y="42071"/>
                    <a:pt x="106431" y="42255"/>
                  </a:cubicBezTo>
                  <a:cubicBezTo>
                    <a:pt x="106446" y="42255"/>
                    <a:pt x="106473" y="42261"/>
                    <a:pt x="106499" y="42261"/>
                  </a:cubicBezTo>
                  <a:cubicBezTo>
                    <a:pt x="106513" y="42261"/>
                    <a:pt x="106526" y="42259"/>
                    <a:pt x="106538" y="42255"/>
                  </a:cubicBezTo>
                  <a:cubicBezTo>
                    <a:pt x="106716" y="42255"/>
                    <a:pt x="106871" y="42184"/>
                    <a:pt x="107014" y="42053"/>
                  </a:cubicBezTo>
                  <a:cubicBezTo>
                    <a:pt x="107169" y="41910"/>
                    <a:pt x="107264" y="41708"/>
                    <a:pt x="107264" y="41493"/>
                  </a:cubicBezTo>
                  <a:lnTo>
                    <a:pt x="106931" y="23384"/>
                  </a:lnTo>
                  <a:cubicBezTo>
                    <a:pt x="106931" y="23134"/>
                    <a:pt x="106788" y="22896"/>
                    <a:pt x="106573" y="22753"/>
                  </a:cubicBezTo>
                  <a:cubicBezTo>
                    <a:pt x="103567" y="20945"/>
                    <a:pt x="100035" y="20582"/>
                    <a:pt x="97675" y="20582"/>
                  </a:cubicBezTo>
                  <a:cubicBezTo>
                    <a:pt x="97081" y="20582"/>
                    <a:pt x="96562" y="20605"/>
                    <a:pt x="96144" y="20634"/>
                  </a:cubicBezTo>
                  <a:cubicBezTo>
                    <a:pt x="95108" y="18729"/>
                    <a:pt x="92572" y="14776"/>
                    <a:pt x="87785" y="10823"/>
                  </a:cubicBezTo>
                  <a:cubicBezTo>
                    <a:pt x="81868" y="5953"/>
                    <a:pt x="71248" y="155"/>
                    <a:pt x="54091" y="12"/>
                  </a:cubicBezTo>
                  <a:lnTo>
                    <a:pt x="540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5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2" name="Google Shape;602;p19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19"/>
          <p:cNvSpPr txBox="1"/>
          <p:nvPr>
            <p:ph type="title"/>
          </p:nvPr>
        </p:nvSpPr>
        <p:spPr>
          <a:xfrm>
            <a:off x="713225" y="393200"/>
            <a:ext cx="77175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604" name="Google Shape;604;p19"/>
          <p:cNvSpPr/>
          <p:nvPr/>
        </p:nvSpPr>
        <p:spPr>
          <a:xfrm>
            <a:off x="0" y="4810200"/>
            <a:ext cx="9144000" cy="333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5" name="Google Shape;605;p19"/>
          <p:cNvGrpSpPr/>
          <p:nvPr/>
        </p:nvGrpSpPr>
        <p:grpSpPr>
          <a:xfrm>
            <a:off x="-630460" y="1853812"/>
            <a:ext cx="1265070" cy="953100"/>
            <a:chOff x="216815" y="103349"/>
            <a:chExt cx="1265070" cy="953100"/>
          </a:xfrm>
        </p:grpSpPr>
        <p:grpSp>
          <p:nvGrpSpPr>
            <p:cNvPr id="606" name="Google Shape;606;p19"/>
            <p:cNvGrpSpPr/>
            <p:nvPr/>
          </p:nvGrpSpPr>
          <p:grpSpPr>
            <a:xfrm>
              <a:off x="216815" y="421049"/>
              <a:ext cx="947370" cy="317700"/>
              <a:chOff x="-110" y="3703399"/>
              <a:chExt cx="947370" cy="317700"/>
            </a:xfrm>
          </p:grpSpPr>
          <p:sp>
            <p:nvSpPr>
              <p:cNvPr id="607" name="Google Shape;607;p19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19"/>
              <p:cNvSpPr/>
              <p:nvPr/>
            </p:nvSpPr>
            <p:spPr>
              <a:xfrm>
                <a:off x="62956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09" name="Google Shape;609;p19"/>
            <p:cNvSpPr/>
            <p:nvPr/>
          </p:nvSpPr>
          <p:spPr>
            <a:xfrm>
              <a:off x="528765" y="103349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0" name="Google Shape;610;p19"/>
            <p:cNvGrpSpPr/>
            <p:nvPr/>
          </p:nvGrpSpPr>
          <p:grpSpPr>
            <a:xfrm>
              <a:off x="528765" y="738749"/>
              <a:ext cx="953120" cy="317700"/>
              <a:chOff x="-110" y="3703399"/>
              <a:chExt cx="953120" cy="317700"/>
            </a:xfrm>
          </p:grpSpPr>
          <p:sp>
            <p:nvSpPr>
              <p:cNvPr id="611" name="Google Shape;611;p19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19"/>
              <p:cNvSpPr/>
              <p:nvPr/>
            </p:nvSpPr>
            <p:spPr>
              <a:xfrm>
                <a:off x="6353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6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" name="Google Shape;614;p20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p20"/>
          <p:cNvSpPr txBox="1"/>
          <p:nvPr>
            <p:ph type="title"/>
          </p:nvPr>
        </p:nvSpPr>
        <p:spPr>
          <a:xfrm>
            <a:off x="713225" y="393200"/>
            <a:ext cx="77175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616" name="Google Shape;616;p20"/>
          <p:cNvSpPr/>
          <p:nvPr/>
        </p:nvSpPr>
        <p:spPr>
          <a:xfrm>
            <a:off x="0" y="4810200"/>
            <a:ext cx="9144000" cy="333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7" name="Google Shape;617;p20"/>
          <p:cNvGrpSpPr/>
          <p:nvPr/>
        </p:nvGrpSpPr>
        <p:grpSpPr>
          <a:xfrm flipH="1" rot="10800000">
            <a:off x="-320560" y="753862"/>
            <a:ext cx="1270920" cy="1270800"/>
            <a:chOff x="5296815" y="1199812"/>
            <a:chExt cx="1270920" cy="1270800"/>
          </a:xfrm>
        </p:grpSpPr>
        <p:grpSp>
          <p:nvGrpSpPr>
            <p:cNvPr id="618" name="Google Shape;618;p20"/>
            <p:cNvGrpSpPr/>
            <p:nvPr/>
          </p:nvGrpSpPr>
          <p:grpSpPr>
            <a:xfrm>
              <a:off x="5296815" y="1517512"/>
              <a:ext cx="1270920" cy="953100"/>
              <a:chOff x="216815" y="103349"/>
              <a:chExt cx="1270920" cy="953100"/>
            </a:xfrm>
          </p:grpSpPr>
          <p:grpSp>
            <p:nvGrpSpPr>
              <p:cNvPr id="619" name="Google Shape;619;p20"/>
              <p:cNvGrpSpPr/>
              <p:nvPr/>
            </p:nvGrpSpPr>
            <p:grpSpPr>
              <a:xfrm>
                <a:off x="216815" y="421049"/>
                <a:ext cx="953220" cy="317700"/>
                <a:chOff x="-110" y="3703399"/>
                <a:chExt cx="953220" cy="317700"/>
              </a:xfrm>
            </p:grpSpPr>
            <p:sp>
              <p:nvSpPr>
                <p:cNvPr id="620" name="Google Shape;620;p20"/>
                <p:cNvSpPr/>
                <p:nvPr/>
              </p:nvSpPr>
              <p:spPr>
                <a:xfrm>
                  <a:off x="-1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1" name="Google Shape;621;p20"/>
                <p:cNvSpPr/>
                <p:nvPr/>
              </p:nvSpPr>
              <p:spPr>
                <a:xfrm>
                  <a:off x="6354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22" name="Google Shape;622;p20"/>
              <p:cNvSpPr/>
              <p:nvPr/>
            </p:nvSpPr>
            <p:spPr>
              <a:xfrm>
                <a:off x="536390" y="10334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23" name="Google Shape;623;p20"/>
              <p:cNvGrpSpPr/>
              <p:nvPr/>
            </p:nvGrpSpPr>
            <p:grpSpPr>
              <a:xfrm>
                <a:off x="536390" y="738749"/>
                <a:ext cx="951345" cy="317700"/>
                <a:chOff x="7515" y="3703399"/>
                <a:chExt cx="951345" cy="317700"/>
              </a:xfrm>
            </p:grpSpPr>
            <p:sp>
              <p:nvSpPr>
                <p:cNvPr id="624" name="Google Shape;624;p20"/>
                <p:cNvSpPr/>
                <p:nvPr/>
              </p:nvSpPr>
              <p:spPr>
                <a:xfrm>
                  <a:off x="7515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5" name="Google Shape;625;p20"/>
                <p:cNvSpPr/>
                <p:nvPr/>
              </p:nvSpPr>
              <p:spPr>
                <a:xfrm>
                  <a:off x="64116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626" name="Google Shape;626;p20"/>
            <p:cNvSpPr/>
            <p:nvPr/>
          </p:nvSpPr>
          <p:spPr>
            <a:xfrm>
              <a:off x="6250027" y="1517512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0"/>
            <p:cNvSpPr/>
            <p:nvPr/>
          </p:nvSpPr>
          <p:spPr>
            <a:xfrm>
              <a:off x="5932327" y="1199812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3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3"/>
          <p:cNvSpPr txBox="1"/>
          <p:nvPr>
            <p:ph type="title"/>
          </p:nvPr>
        </p:nvSpPr>
        <p:spPr>
          <a:xfrm>
            <a:off x="713225" y="1950938"/>
            <a:ext cx="3858900" cy="1524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8" name="Google Shape;58;p3"/>
          <p:cNvSpPr txBox="1"/>
          <p:nvPr>
            <p:ph idx="1" type="subTitle"/>
          </p:nvPr>
        </p:nvSpPr>
        <p:spPr>
          <a:xfrm>
            <a:off x="713225" y="3386250"/>
            <a:ext cx="3858900" cy="688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3"/>
          <p:cNvSpPr txBox="1"/>
          <p:nvPr>
            <p:ph hasCustomPrompt="1" idx="2" type="title"/>
          </p:nvPr>
        </p:nvSpPr>
        <p:spPr>
          <a:xfrm>
            <a:off x="713225" y="1068450"/>
            <a:ext cx="2590200" cy="1015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b="1" sz="9100"/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sp>
        <p:nvSpPr>
          <p:cNvPr id="60" name="Google Shape;60;p3"/>
          <p:cNvSpPr/>
          <p:nvPr/>
        </p:nvSpPr>
        <p:spPr>
          <a:xfrm rot="-5400199">
            <a:off x="5946802" y="1961100"/>
            <a:ext cx="5172600" cy="12213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" name="Google Shape;61;p3"/>
          <p:cNvGrpSpPr/>
          <p:nvPr/>
        </p:nvGrpSpPr>
        <p:grpSpPr>
          <a:xfrm>
            <a:off x="-325260" y="4278137"/>
            <a:ext cx="1265170" cy="953100"/>
            <a:chOff x="216815" y="103349"/>
            <a:chExt cx="1265170" cy="953100"/>
          </a:xfrm>
        </p:grpSpPr>
        <p:grpSp>
          <p:nvGrpSpPr>
            <p:cNvPr id="62" name="Google Shape;62;p3"/>
            <p:cNvGrpSpPr/>
            <p:nvPr/>
          </p:nvGrpSpPr>
          <p:grpSpPr>
            <a:xfrm>
              <a:off x="216815" y="421049"/>
              <a:ext cx="953220" cy="317700"/>
              <a:chOff x="-110" y="3703399"/>
              <a:chExt cx="953220" cy="317700"/>
            </a:xfrm>
          </p:grpSpPr>
          <p:sp>
            <p:nvSpPr>
              <p:cNvPr id="63" name="Google Shape;63;p3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6354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" name="Google Shape;65;p3"/>
            <p:cNvSpPr/>
            <p:nvPr/>
          </p:nvSpPr>
          <p:spPr>
            <a:xfrm>
              <a:off x="536390" y="103349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6" name="Google Shape;66;p3"/>
            <p:cNvGrpSpPr/>
            <p:nvPr/>
          </p:nvGrpSpPr>
          <p:grpSpPr>
            <a:xfrm>
              <a:off x="528765" y="738749"/>
              <a:ext cx="953220" cy="317700"/>
              <a:chOff x="-110" y="3703399"/>
              <a:chExt cx="953220" cy="317700"/>
            </a:xfrm>
          </p:grpSpPr>
          <p:sp>
            <p:nvSpPr>
              <p:cNvPr id="67" name="Google Shape;67;p3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6354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9" name="Google Shape;69;p3"/>
          <p:cNvGrpSpPr/>
          <p:nvPr/>
        </p:nvGrpSpPr>
        <p:grpSpPr>
          <a:xfrm flipH="1" rot="10800000">
            <a:off x="5595640" y="-321213"/>
            <a:ext cx="1265170" cy="1270800"/>
            <a:chOff x="5296815" y="1199812"/>
            <a:chExt cx="1265170" cy="1270800"/>
          </a:xfrm>
        </p:grpSpPr>
        <p:grpSp>
          <p:nvGrpSpPr>
            <p:cNvPr id="70" name="Google Shape;70;p3"/>
            <p:cNvGrpSpPr/>
            <p:nvPr/>
          </p:nvGrpSpPr>
          <p:grpSpPr>
            <a:xfrm>
              <a:off x="5296815" y="1517512"/>
              <a:ext cx="1265170" cy="953100"/>
              <a:chOff x="216815" y="103349"/>
              <a:chExt cx="1265170" cy="953100"/>
            </a:xfrm>
          </p:grpSpPr>
          <p:grpSp>
            <p:nvGrpSpPr>
              <p:cNvPr id="71" name="Google Shape;71;p3"/>
              <p:cNvGrpSpPr/>
              <p:nvPr/>
            </p:nvGrpSpPr>
            <p:grpSpPr>
              <a:xfrm>
                <a:off x="216815" y="421049"/>
                <a:ext cx="953220" cy="317700"/>
                <a:chOff x="-110" y="3703399"/>
                <a:chExt cx="953220" cy="317700"/>
              </a:xfrm>
            </p:grpSpPr>
            <p:sp>
              <p:nvSpPr>
                <p:cNvPr id="72" name="Google Shape;72;p3"/>
                <p:cNvSpPr/>
                <p:nvPr/>
              </p:nvSpPr>
              <p:spPr>
                <a:xfrm>
                  <a:off x="-1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" name="Google Shape;73;p3"/>
                <p:cNvSpPr/>
                <p:nvPr/>
              </p:nvSpPr>
              <p:spPr>
                <a:xfrm>
                  <a:off x="6354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4" name="Google Shape;74;p3"/>
              <p:cNvSpPr/>
              <p:nvPr/>
            </p:nvSpPr>
            <p:spPr>
              <a:xfrm>
                <a:off x="536390" y="10334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5" name="Google Shape;75;p3"/>
              <p:cNvGrpSpPr/>
              <p:nvPr/>
            </p:nvGrpSpPr>
            <p:grpSpPr>
              <a:xfrm>
                <a:off x="534515" y="738749"/>
                <a:ext cx="947470" cy="317700"/>
                <a:chOff x="5640" y="3703399"/>
                <a:chExt cx="947470" cy="317700"/>
              </a:xfrm>
            </p:grpSpPr>
            <p:sp>
              <p:nvSpPr>
                <p:cNvPr id="76" name="Google Shape;76;p3"/>
                <p:cNvSpPr/>
                <p:nvPr/>
              </p:nvSpPr>
              <p:spPr>
                <a:xfrm>
                  <a:off x="564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" name="Google Shape;77;p3"/>
                <p:cNvSpPr/>
                <p:nvPr/>
              </p:nvSpPr>
              <p:spPr>
                <a:xfrm>
                  <a:off x="6354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78" name="Google Shape;78;p3"/>
            <p:cNvSpPr/>
            <p:nvPr/>
          </p:nvSpPr>
          <p:spPr>
            <a:xfrm>
              <a:off x="6244277" y="1517512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5932327" y="1199812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" name="Google Shape;80;p3"/>
          <p:cNvGrpSpPr/>
          <p:nvPr/>
        </p:nvGrpSpPr>
        <p:grpSpPr>
          <a:xfrm rot="-5400000">
            <a:off x="4903637" y="2383207"/>
            <a:ext cx="5401860" cy="635450"/>
            <a:chOff x="1906450" y="3703399"/>
            <a:chExt cx="5401860" cy="635450"/>
          </a:xfrm>
        </p:grpSpPr>
        <p:grpSp>
          <p:nvGrpSpPr>
            <p:cNvPr id="81" name="Google Shape;81;p3"/>
            <p:cNvGrpSpPr/>
            <p:nvPr/>
          </p:nvGrpSpPr>
          <p:grpSpPr>
            <a:xfrm>
              <a:off x="2224526" y="4021150"/>
              <a:ext cx="4766340" cy="317700"/>
              <a:chOff x="2178976" y="4021150"/>
              <a:chExt cx="4766340" cy="317700"/>
            </a:xfrm>
          </p:grpSpPr>
          <p:sp>
            <p:nvSpPr>
              <p:cNvPr id="82" name="Google Shape;82;p3"/>
              <p:cNvSpPr/>
              <p:nvPr/>
            </p:nvSpPr>
            <p:spPr>
              <a:xfrm>
                <a:off x="21789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28144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34500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40855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472105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3"/>
              <p:cNvSpPr/>
              <p:nvPr/>
            </p:nvSpPr>
            <p:spPr>
              <a:xfrm>
                <a:off x="53565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" name="Google Shape;88;p3"/>
              <p:cNvSpPr/>
              <p:nvPr/>
            </p:nvSpPr>
            <p:spPr>
              <a:xfrm>
                <a:off x="59920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66276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" name="Google Shape;90;p3"/>
            <p:cNvGrpSpPr/>
            <p:nvPr/>
          </p:nvGrpSpPr>
          <p:grpSpPr>
            <a:xfrm>
              <a:off x="1906450" y="3703399"/>
              <a:ext cx="5401860" cy="317700"/>
              <a:chOff x="1906450" y="3703399"/>
              <a:chExt cx="5401860" cy="317700"/>
            </a:xfrm>
          </p:grpSpPr>
          <p:sp>
            <p:nvSpPr>
              <p:cNvPr id="91" name="Google Shape;91;p3"/>
              <p:cNvSpPr/>
              <p:nvPr/>
            </p:nvSpPr>
            <p:spPr>
              <a:xfrm>
                <a:off x="190645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3"/>
              <p:cNvSpPr/>
              <p:nvPr/>
            </p:nvSpPr>
            <p:spPr>
              <a:xfrm>
                <a:off x="254197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317749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38130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3"/>
              <p:cNvSpPr/>
              <p:nvPr/>
            </p:nvSpPr>
            <p:spPr>
              <a:xfrm>
                <a:off x="444853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3"/>
              <p:cNvSpPr/>
              <p:nvPr/>
            </p:nvSpPr>
            <p:spPr>
              <a:xfrm>
                <a:off x="508405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571957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635509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69906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8"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9" name="Google Shape;629;p21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21"/>
          <p:cNvSpPr txBox="1"/>
          <p:nvPr>
            <p:ph type="title"/>
          </p:nvPr>
        </p:nvSpPr>
        <p:spPr>
          <a:xfrm>
            <a:off x="713225" y="393200"/>
            <a:ext cx="77175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631" name="Google Shape;631;p21"/>
          <p:cNvSpPr/>
          <p:nvPr/>
        </p:nvSpPr>
        <p:spPr>
          <a:xfrm>
            <a:off x="0" y="4810200"/>
            <a:ext cx="9144000" cy="333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21"/>
          <p:cNvSpPr txBox="1"/>
          <p:nvPr>
            <p:ph idx="1" type="body"/>
          </p:nvPr>
        </p:nvSpPr>
        <p:spPr>
          <a:xfrm>
            <a:off x="1999025" y="1749400"/>
            <a:ext cx="5057100" cy="19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■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unito Light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Nunito Light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Nunito Light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 Light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 Light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unito Light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unito Light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633" name="Google Shape;633;p21"/>
          <p:cNvGrpSpPr/>
          <p:nvPr/>
        </p:nvGrpSpPr>
        <p:grpSpPr>
          <a:xfrm>
            <a:off x="-10" y="576074"/>
            <a:ext cx="1269045" cy="953100"/>
            <a:chOff x="216815" y="103349"/>
            <a:chExt cx="1269045" cy="953100"/>
          </a:xfrm>
        </p:grpSpPr>
        <p:grpSp>
          <p:nvGrpSpPr>
            <p:cNvPr id="634" name="Google Shape;634;p21"/>
            <p:cNvGrpSpPr/>
            <p:nvPr/>
          </p:nvGrpSpPr>
          <p:grpSpPr>
            <a:xfrm>
              <a:off x="536390" y="738749"/>
              <a:ext cx="949470" cy="317700"/>
              <a:chOff x="7515" y="3703399"/>
              <a:chExt cx="949470" cy="317700"/>
            </a:xfrm>
          </p:grpSpPr>
          <p:sp>
            <p:nvSpPr>
              <p:cNvPr id="635" name="Google Shape;635;p21"/>
              <p:cNvSpPr/>
              <p:nvPr/>
            </p:nvSpPr>
            <p:spPr>
              <a:xfrm>
                <a:off x="751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21"/>
              <p:cNvSpPr/>
              <p:nvPr/>
            </p:nvSpPr>
            <p:spPr>
              <a:xfrm>
                <a:off x="63928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7" name="Google Shape;637;p21"/>
            <p:cNvGrpSpPr/>
            <p:nvPr/>
          </p:nvGrpSpPr>
          <p:grpSpPr>
            <a:xfrm>
              <a:off x="216815" y="421049"/>
              <a:ext cx="951345" cy="317700"/>
              <a:chOff x="-110" y="3703399"/>
              <a:chExt cx="951345" cy="317700"/>
            </a:xfrm>
          </p:grpSpPr>
          <p:sp>
            <p:nvSpPr>
              <p:cNvPr id="638" name="Google Shape;638;p21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21"/>
              <p:cNvSpPr/>
              <p:nvPr/>
            </p:nvSpPr>
            <p:spPr>
              <a:xfrm>
                <a:off x="63353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0" name="Google Shape;640;p21"/>
            <p:cNvSpPr/>
            <p:nvPr/>
          </p:nvSpPr>
          <p:spPr>
            <a:xfrm>
              <a:off x="532740" y="103349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3"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2" name="Google Shape;642;p22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3" name="Google Shape;643;p22"/>
          <p:cNvSpPr txBox="1"/>
          <p:nvPr>
            <p:ph type="title"/>
          </p:nvPr>
        </p:nvSpPr>
        <p:spPr>
          <a:xfrm>
            <a:off x="713225" y="1148950"/>
            <a:ext cx="2577600" cy="145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644" name="Google Shape;644;p22"/>
          <p:cNvSpPr/>
          <p:nvPr/>
        </p:nvSpPr>
        <p:spPr>
          <a:xfrm>
            <a:off x="0" y="4810200"/>
            <a:ext cx="9144000" cy="333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22"/>
          <p:cNvSpPr txBox="1"/>
          <p:nvPr>
            <p:ph idx="1" type="subTitle"/>
          </p:nvPr>
        </p:nvSpPr>
        <p:spPr>
          <a:xfrm>
            <a:off x="713225" y="2489450"/>
            <a:ext cx="3382200" cy="12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grpSp>
        <p:nvGrpSpPr>
          <p:cNvPr id="646" name="Google Shape;646;p22"/>
          <p:cNvGrpSpPr/>
          <p:nvPr/>
        </p:nvGrpSpPr>
        <p:grpSpPr>
          <a:xfrm flipH="1" rot="10800000">
            <a:off x="7159865" y="12"/>
            <a:ext cx="1270920" cy="953100"/>
            <a:chOff x="216815" y="103349"/>
            <a:chExt cx="1270920" cy="953100"/>
          </a:xfrm>
        </p:grpSpPr>
        <p:grpSp>
          <p:nvGrpSpPr>
            <p:cNvPr id="647" name="Google Shape;647;p22"/>
            <p:cNvGrpSpPr/>
            <p:nvPr/>
          </p:nvGrpSpPr>
          <p:grpSpPr>
            <a:xfrm>
              <a:off x="216815" y="421049"/>
              <a:ext cx="953220" cy="317700"/>
              <a:chOff x="-110" y="3703399"/>
              <a:chExt cx="953220" cy="317700"/>
            </a:xfrm>
          </p:grpSpPr>
          <p:sp>
            <p:nvSpPr>
              <p:cNvPr id="648" name="Google Shape;648;p22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22"/>
              <p:cNvSpPr/>
              <p:nvPr/>
            </p:nvSpPr>
            <p:spPr>
              <a:xfrm>
                <a:off x="6354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0" name="Google Shape;650;p22"/>
            <p:cNvSpPr/>
            <p:nvPr/>
          </p:nvSpPr>
          <p:spPr>
            <a:xfrm>
              <a:off x="536390" y="103349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1" name="Google Shape;651;p22"/>
            <p:cNvGrpSpPr/>
            <p:nvPr/>
          </p:nvGrpSpPr>
          <p:grpSpPr>
            <a:xfrm>
              <a:off x="536390" y="738749"/>
              <a:ext cx="951345" cy="317700"/>
              <a:chOff x="7515" y="3703399"/>
              <a:chExt cx="951345" cy="317700"/>
            </a:xfrm>
          </p:grpSpPr>
          <p:sp>
            <p:nvSpPr>
              <p:cNvPr id="652" name="Google Shape;652;p22"/>
              <p:cNvSpPr/>
              <p:nvPr/>
            </p:nvSpPr>
            <p:spPr>
              <a:xfrm>
                <a:off x="751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22"/>
              <p:cNvSpPr/>
              <p:nvPr/>
            </p:nvSpPr>
            <p:spPr>
              <a:xfrm>
                <a:off x="64116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54" name="Google Shape;654;p22"/>
          <p:cNvGrpSpPr/>
          <p:nvPr/>
        </p:nvGrpSpPr>
        <p:grpSpPr>
          <a:xfrm>
            <a:off x="-10" y="4187087"/>
            <a:ext cx="1265170" cy="635400"/>
            <a:chOff x="216815" y="421049"/>
            <a:chExt cx="1265170" cy="635400"/>
          </a:xfrm>
        </p:grpSpPr>
        <p:grpSp>
          <p:nvGrpSpPr>
            <p:cNvPr id="655" name="Google Shape;655;p22"/>
            <p:cNvGrpSpPr/>
            <p:nvPr/>
          </p:nvGrpSpPr>
          <p:grpSpPr>
            <a:xfrm>
              <a:off x="216815" y="421049"/>
              <a:ext cx="954995" cy="317700"/>
              <a:chOff x="-110" y="3703399"/>
              <a:chExt cx="954995" cy="317700"/>
            </a:xfrm>
          </p:grpSpPr>
          <p:sp>
            <p:nvSpPr>
              <p:cNvPr id="656" name="Google Shape;656;p22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22"/>
              <p:cNvSpPr/>
              <p:nvPr/>
            </p:nvSpPr>
            <p:spPr>
              <a:xfrm>
                <a:off x="63718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8" name="Google Shape;658;p22"/>
            <p:cNvGrpSpPr/>
            <p:nvPr/>
          </p:nvGrpSpPr>
          <p:grpSpPr>
            <a:xfrm>
              <a:off x="536390" y="738749"/>
              <a:ext cx="945595" cy="317700"/>
              <a:chOff x="7515" y="3703399"/>
              <a:chExt cx="945595" cy="317700"/>
            </a:xfrm>
          </p:grpSpPr>
          <p:sp>
            <p:nvSpPr>
              <p:cNvPr id="659" name="Google Shape;659;p22"/>
              <p:cNvSpPr/>
              <p:nvPr/>
            </p:nvSpPr>
            <p:spPr>
              <a:xfrm>
                <a:off x="751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22"/>
              <p:cNvSpPr/>
              <p:nvPr/>
            </p:nvSpPr>
            <p:spPr>
              <a:xfrm>
                <a:off x="6354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5"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2" name="Google Shape;662;p23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3" name="Google Shape;663;p23"/>
          <p:cNvSpPr txBox="1"/>
          <p:nvPr>
            <p:ph type="title"/>
          </p:nvPr>
        </p:nvSpPr>
        <p:spPr>
          <a:xfrm>
            <a:off x="713225" y="393200"/>
            <a:ext cx="77175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664" name="Google Shape;664;p23"/>
          <p:cNvSpPr txBox="1"/>
          <p:nvPr>
            <p:ph idx="1" type="body"/>
          </p:nvPr>
        </p:nvSpPr>
        <p:spPr>
          <a:xfrm>
            <a:off x="712625" y="1152475"/>
            <a:ext cx="7718700" cy="13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mo"/>
              <a:buChar char="■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DC391E"/>
              </a:buClr>
              <a:buSzPts val="1400"/>
              <a:buFont typeface="Arimo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DC391E"/>
              </a:buClr>
              <a:buSzPts val="1400"/>
              <a:buFont typeface="Arimo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DC391E"/>
              </a:buClr>
              <a:buSzPts val="1400"/>
              <a:buFont typeface="Arimo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DC391E"/>
              </a:buClr>
              <a:buSzPts val="1400"/>
              <a:buFont typeface="Arimo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DC391E"/>
              </a:buClr>
              <a:buSzPts val="1400"/>
              <a:buFont typeface="Arimo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DC391E"/>
              </a:buClr>
              <a:buSzPts val="1400"/>
              <a:buFont typeface="Arimo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DC391E"/>
              </a:buClr>
              <a:buSzPts val="1400"/>
              <a:buFont typeface="Arimo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DC391E"/>
              </a:buClr>
              <a:buSzPts val="1400"/>
              <a:buFont typeface="Arimo"/>
              <a:buChar char="■"/>
              <a:defRPr/>
            </a:lvl9pPr>
          </a:lstStyle>
          <a:p/>
        </p:txBody>
      </p:sp>
      <p:sp>
        <p:nvSpPr>
          <p:cNvPr id="665" name="Google Shape;665;p23"/>
          <p:cNvSpPr/>
          <p:nvPr/>
        </p:nvSpPr>
        <p:spPr>
          <a:xfrm>
            <a:off x="0" y="4810200"/>
            <a:ext cx="9144000" cy="333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6" name="Google Shape;666;p23"/>
          <p:cNvGrpSpPr/>
          <p:nvPr/>
        </p:nvGrpSpPr>
        <p:grpSpPr>
          <a:xfrm flipH="1" rot="10800000">
            <a:off x="-10" y="12"/>
            <a:ext cx="1270920" cy="953100"/>
            <a:chOff x="216815" y="103349"/>
            <a:chExt cx="1270920" cy="953100"/>
          </a:xfrm>
        </p:grpSpPr>
        <p:grpSp>
          <p:nvGrpSpPr>
            <p:cNvPr id="667" name="Google Shape;667;p23"/>
            <p:cNvGrpSpPr/>
            <p:nvPr/>
          </p:nvGrpSpPr>
          <p:grpSpPr>
            <a:xfrm>
              <a:off x="216815" y="421049"/>
              <a:ext cx="953220" cy="317700"/>
              <a:chOff x="-110" y="3703399"/>
              <a:chExt cx="953220" cy="317700"/>
            </a:xfrm>
          </p:grpSpPr>
          <p:sp>
            <p:nvSpPr>
              <p:cNvPr id="668" name="Google Shape;668;p23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23"/>
              <p:cNvSpPr/>
              <p:nvPr/>
            </p:nvSpPr>
            <p:spPr>
              <a:xfrm>
                <a:off x="6354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0" name="Google Shape;670;p23"/>
            <p:cNvSpPr/>
            <p:nvPr/>
          </p:nvSpPr>
          <p:spPr>
            <a:xfrm>
              <a:off x="536390" y="103349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1" name="Google Shape;671;p23"/>
            <p:cNvGrpSpPr/>
            <p:nvPr/>
          </p:nvGrpSpPr>
          <p:grpSpPr>
            <a:xfrm>
              <a:off x="536390" y="738749"/>
              <a:ext cx="951345" cy="317700"/>
              <a:chOff x="7515" y="3703399"/>
              <a:chExt cx="951345" cy="317700"/>
            </a:xfrm>
          </p:grpSpPr>
          <p:sp>
            <p:nvSpPr>
              <p:cNvPr id="672" name="Google Shape;672;p23"/>
              <p:cNvSpPr/>
              <p:nvPr/>
            </p:nvSpPr>
            <p:spPr>
              <a:xfrm>
                <a:off x="751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23"/>
              <p:cNvSpPr/>
              <p:nvPr/>
            </p:nvSpPr>
            <p:spPr>
              <a:xfrm>
                <a:off x="64116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74" name="Google Shape;674;p23"/>
          <p:cNvGrpSpPr/>
          <p:nvPr/>
        </p:nvGrpSpPr>
        <p:grpSpPr>
          <a:xfrm>
            <a:off x="5647115" y="4178424"/>
            <a:ext cx="953220" cy="635400"/>
            <a:chOff x="528765" y="421049"/>
            <a:chExt cx="953220" cy="635400"/>
          </a:xfrm>
        </p:grpSpPr>
        <p:grpSp>
          <p:nvGrpSpPr>
            <p:cNvPr id="675" name="Google Shape;675;p23"/>
            <p:cNvGrpSpPr/>
            <p:nvPr/>
          </p:nvGrpSpPr>
          <p:grpSpPr>
            <a:xfrm>
              <a:off x="528765" y="738749"/>
              <a:ext cx="953220" cy="317700"/>
              <a:chOff x="-110" y="3703399"/>
              <a:chExt cx="953220" cy="317700"/>
            </a:xfrm>
          </p:grpSpPr>
          <p:sp>
            <p:nvSpPr>
              <p:cNvPr id="676" name="Google Shape;676;p23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23"/>
              <p:cNvSpPr/>
              <p:nvPr/>
            </p:nvSpPr>
            <p:spPr>
              <a:xfrm>
                <a:off x="6354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8" name="Google Shape;678;p23"/>
            <p:cNvSpPr/>
            <p:nvPr/>
          </p:nvSpPr>
          <p:spPr>
            <a:xfrm>
              <a:off x="846535" y="421049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2"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0" name="Google Shape;680;p24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1" name="Google Shape;681;p24"/>
          <p:cNvSpPr txBox="1"/>
          <p:nvPr>
            <p:ph type="title"/>
          </p:nvPr>
        </p:nvSpPr>
        <p:spPr>
          <a:xfrm>
            <a:off x="713225" y="393200"/>
            <a:ext cx="77175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682" name="Google Shape;682;p24"/>
          <p:cNvSpPr/>
          <p:nvPr/>
        </p:nvSpPr>
        <p:spPr>
          <a:xfrm>
            <a:off x="0" y="4810200"/>
            <a:ext cx="9144000" cy="333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24"/>
          <p:cNvSpPr txBox="1"/>
          <p:nvPr>
            <p:ph idx="2" type="ctrTitle"/>
          </p:nvPr>
        </p:nvSpPr>
        <p:spPr>
          <a:xfrm>
            <a:off x="1341902" y="3562350"/>
            <a:ext cx="2355000" cy="5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84" name="Google Shape;684;p24"/>
          <p:cNvSpPr txBox="1"/>
          <p:nvPr>
            <p:ph idx="1" type="subTitle"/>
          </p:nvPr>
        </p:nvSpPr>
        <p:spPr>
          <a:xfrm>
            <a:off x="1341902" y="3930827"/>
            <a:ext cx="23550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85" name="Google Shape;685;p24"/>
          <p:cNvSpPr txBox="1"/>
          <p:nvPr>
            <p:ph idx="3" type="ctrTitle"/>
          </p:nvPr>
        </p:nvSpPr>
        <p:spPr>
          <a:xfrm>
            <a:off x="5218452" y="3562350"/>
            <a:ext cx="2355000" cy="5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86" name="Google Shape;686;p24"/>
          <p:cNvSpPr txBox="1"/>
          <p:nvPr>
            <p:ph idx="4" type="subTitle"/>
          </p:nvPr>
        </p:nvSpPr>
        <p:spPr>
          <a:xfrm>
            <a:off x="5218452" y="3930827"/>
            <a:ext cx="23550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grpSp>
        <p:nvGrpSpPr>
          <p:cNvPr id="687" name="Google Shape;687;p24"/>
          <p:cNvGrpSpPr/>
          <p:nvPr/>
        </p:nvGrpSpPr>
        <p:grpSpPr>
          <a:xfrm flipH="1" rot="4105513">
            <a:off x="7522013" y="978046"/>
            <a:ext cx="3077073" cy="1239674"/>
            <a:chOff x="3111975" y="2573175"/>
            <a:chExt cx="3077200" cy="1239725"/>
          </a:xfrm>
        </p:grpSpPr>
        <p:sp>
          <p:nvSpPr>
            <p:cNvPr id="688" name="Google Shape;688;p24"/>
            <p:cNvSpPr/>
            <p:nvPr/>
          </p:nvSpPr>
          <p:spPr>
            <a:xfrm>
              <a:off x="3967150" y="2852575"/>
              <a:ext cx="85750" cy="203725"/>
            </a:xfrm>
            <a:custGeom>
              <a:rect b="b" l="l" r="r" t="t"/>
              <a:pathLst>
                <a:path extrusionOk="0" h="8149" w="3430">
                  <a:moveTo>
                    <a:pt x="2861" y="0"/>
                  </a:moveTo>
                  <a:cubicBezTo>
                    <a:pt x="2649" y="0"/>
                    <a:pt x="2449" y="136"/>
                    <a:pt x="2382" y="357"/>
                  </a:cubicBezTo>
                  <a:lnTo>
                    <a:pt x="84" y="7489"/>
                  </a:lnTo>
                  <a:cubicBezTo>
                    <a:pt x="1" y="7751"/>
                    <a:pt x="143" y="8037"/>
                    <a:pt x="417" y="8120"/>
                  </a:cubicBezTo>
                  <a:cubicBezTo>
                    <a:pt x="470" y="8139"/>
                    <a:pt x="524" y="8148"/>
                    <a:pt x="577" y="8148"/>
                  </a:cubicBezTo>
                  <a:cubicBezTo>
                    <a:pt x="786" y="8148"/>
                    <a:pt x="982" y="8008"/>
                    <a:pt x="1048" y="7799"/>
                  </a:cubicBezTo>
                  <a:lnTo>
                    <a:pt x="3346" y="667"/>
                  </a:lnTo>
                  <a:cubicBezTo>
                    <a:pt x="3430" y="393"/>
                    <a:pt x="3287" y="119"/>
                    <a:pt x="3013" y="24"/>
                  </a:cubicBezTo>
                  <a:cubicBezTo>
                    <a:pt x="2963" y="8"/>
                    <a:pt x="2911" y="0"/>
                    <a:pt x="28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4"/>
            <p:cNvSpPr/>
            <p:nvPr/>
          </p:nvSpPr>
          <p:spPr>
            <a:xfrm>
              <a:off x="3921025" y="2837675"/>
              <a:ext cx="85450" cy="203750"/>
            </a:xfrm>
            <a:custGeom>
              <a:rect b="b" l="l" r="r" t="t"/>
              <a:pathLst>
                <a:path extrusionOk="0" h="8150" w="3418">
                  <a:moveTo>
                    <a:pt x="2860" y="1"/>
                  </a:moveTo>
                  <a:cubicBezTo>
                    <a:pt x="2648" y="1"/>
                    <a:pt x="2449" y="137"/>
                    <a:pt x="2381" y="358"/>
                  </a:cubicBezTo>
                  <a:lnTo>
                    <a:pt x="83" y="7490"/>
                  </a:lnTo>
                  <a:cubicBezTo>
                    <a:pt x="0" y="7752"/>
                    <a:pt x="143" y="8037"/>
                    <a:pt x="417" y="8121"/>
                  </a:cubicBezTo>
                  <a:cubicBezTo>
                    <a:pt x="470" y="8140"/>
                    <a:pt x="524" y="8149"/>
                    <a:pt x="577" y="8149"/>
                  </a:cubicBezTo>
                  <a:cubicBezTo>
                    <a:pt x="786" y="8149"/>
                    <a:pt x="981" y="8008"/>
                    <a:pt x="1048" y="7799"/>
                  </a:cubicBezTo>
                  <a:lnTo>
                    <a:pt x="3346" y="667"/>
                  </a:lnTo>
                  <a:cubicBezTo>
                    <a:pt x="3417" y="394"/>
                    <a:pt x="3274" y="120"/>
                    <a:pt x="3012" y="25"/>
                  </a:cubicBezTo>
                  <a:cubicBezTo>
                    <a:pt x="2962" y="9"/>
                    <a:pt x="2911" y="1"/>
                    <a:pt x="2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4"/>
            <p:cNvSpPr/>
            <p:nvPr/>
          </p:nvSpPr>
          <p:spPr>
            <a:xfrm>
              <a:off x="4013575" y="2867450"/>
              <a:ext cx="85450" cy="203725"/>
            </a:xfrm>
            <a:custGeom>
              <a:rect b="b" l="l" r="r" t="t"/>
              <a:pathLst>
                <a:path extrusionOk="0" h="8149" w="3418">
                  <a:moveTo>
                    <a:pt x="2868" y="1"/>
                  </a:moveTo>
                  <a:cubicBezTo>
                    <a:pt x="2649" y="1"/>
                    <a:pt x="2449" y="136"/>
                    <a:pt x="2382" y="358"/>
                  </a:cubicBezTo>
                  <a:lnTo>
                    <a:pt x="84" y="7489"/>
                  </a:lnTo>
                  <a:cubicBezTo>
                    <a:pt x="1" y="7751"/>
                    <a:pt x="144" y="8037"/>
                    <a:pt x="418" y="8120"/>
                  </a:cubicBezTo>
                  <a:cubicBezTo>
                    <a:pt x="471" y="8140"/>
                    <a:pt x="524" y="8149"/>
                    <a:pt x="578" y="8149"/>
                  </a:cubicBezTo>
                  <a:cubicBezTo>
                    <a:pt x="787" y="8149"/>
                    <a:pt x="985" y="8008"/>
                    <a:pt x="1061" y="7799"/>
                  </a:cubicBezTo>
                  <a:lnTo>
                    <a:pt x="3347" y="667"/>
                  </a:lnTo>
                  <a:cubicBezTo>
                    <a:pt x="3418" y="393"/>
                    <a:pt x="3287" y="119"/>
                    <a:pt x="3025" y="24"/>
                  </a:cubicBezTo>
                  <a:cubicBezTo>
                    <a:pt x="2973" y="8"/>
                    <a:pt x="2919" y="1"/>
                    <a:pt x="28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4"/>
            <p:cNvSpPr/>
            <p:nvPr/>
          </p:nvSpPr>
          <p:spPr>
            <a:xfrm>
              <a:off x="3874275" y="2822800"/>
              <a:ext cx="86050" cy="203725"/>
            </a:xfrm>
            <a:custGeom>
              <a:rect b="b" l="l" r="r" t="t"/>
              <a:pathLst>
                <a:path extrusionOk="0" h="8149" w="3442">
                  <a:moveTo>
                    <a:pt x="2873" y="1"/>
                  </a:moveTo>
                  <a:cubicBezTo>
                    <a:pt x="2660" y="1"/>
                    <a:pt x="2459" y="136"/>
                    <a:pt x="2382" y="358"/>
                  </a:cubicBezTo>
                  <a:lnTo>
                    <a:pt x="96" y="7489"/>
                  </a:lnTo>
                  <a:cubicBezTo>
                    <a:pt x="1" y="7751"/>
                    <a:pt x="156" y="8037"/>
                    <a:pt x="417" y="8120"/>
                  </a:cubicBezTo>
                  <a:cubicBezTo>
                    <a:pt x="473" y="8140"/>
                    <a:pt x="529" y="8149"/>
                    <a:pt x="583" y="8149"/>
                  </a:cubicBezTo>
                  <a:cubicBezTo>
                    <a:pt x="799" y="8149"/>
                    <a:pt x="994" y="8008"/>
                    <a:pt x="1060" y="7799"/>
                  </a:cubicBezTo>
                  <a:lnTo>
                    <a:pt x="3358" y="667"/>
                  </a:lnTo>
                  <a:cubicBezTo>
                    <a:pt x="3442" y="393"/>
                    <a:pt x="3299" y="96"/>
                    <a:pt x="3025" y="24"/>
                  </a:cubicBezTo>
                  <a:cubicBezTo>
                    <a:pt x="2975" y="8"/>
                    <a:pt x="2924" y="1"/>
                    <a:pt x="28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4"/>
            <p:cNvSpPr/>
            <p:nvPr/>
          </p:nvSpPr>
          <p:spPr>
            <a:xfrm>
              <a:off x="4198725" y="2927425"/>
              <a:ext cx="85750" cy="203625"/>
            </a:xfrm>
            <a:custGeom>
              <a:rect b="b" l="l" r="r" t="t"/>
              <a:pathLst>
                <a:path extrusionOk="0" h="8145" w="3430">
                  <a:moveTo>
                    <a:pt x="2859" y="1"/>
                  </a:moveTo>
                  <a:cubicBezTo>
                    <a:pt x="2651" y="1"/>
                    <a:pt x="2457" y="135"/>
                    <a:pt x="2382" y="352"/>
                  </a:cubicBezTo>
                  <a:lnTo>
                    <a:pt x="96" y="7484"/>
                  </a:lnTo>
                  <a:cubicBezTo>
                    <a:pt x="1" y="7745"/>
                    <a:pt x="155" y="8031"/>
                    <a:pt x="417" y="8115"/>
                  </a:cubicBezTo>
                  <a:cubicBezTo>
                    <a:pt x="475" y="8135"/>
                    <a:pt x="533" y="8144"/>
                    <a:pt x="589" y="8144"/>
                  </a:cubicBezTo>
                  <a:cubicBezTo>
                    <a:pt x="802" y="8144"/>
                    <a:pt x="994" y="8009"/>
                    <a:pt x="1060" y="7793"/>
                  </a:cubicBezTo>
                  <a:lnTo>
                    <a:pt x="3358" y="661"/>
                  </a:lnTo>
                  <a:cubicBezTo>
                    <a:pt x="3430" y="376"/>
                    <a:pt x="3275" y="102"/>
                    <a:pt x="3025" y="30"/>
                  </a:cubicBezTo>
                  <a:cubicBezTo>
                    <a:pt x="2970" y="10"/>
                    <a:pt x="2914" y="1"/>
                    <a:pt x="2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4"/>
            <p:cNvSpPr/>
            <p:nvPr/>
          </p:nvSpPr>
          <p:spPr>
            <a:xfrm>
              <a:off x="4106150" y="2897225"/>
              <a:ext cx="85450" cy="203725"/>
            </a:xfrm>
            <a:custGeom>
              <a:rect b="b" l="l" r="r" t="t"/>
              <a:pathLst>
                <a:path extrusionOk="0" h="8149" w="3418">
                  <a:moveTo>
                    <a:pt x="2868" y="0"/>
                  </a:moveTo>
                  <a:cubicBezTo>
                    <a:pt x="2653" y="0"/>
                    <a:pt x="2459" y="136"/>
                    <a:pt x="2382" y="357"/>
                  </a:cubicBezTo>
                  <a:lnTo>
                    <a:pt x="96" y="7489"/>
                  </a:lnTo>
                  <a:cubicBezTo>
                    <a:pt x="1" y="7751"/>
                    <a:pt x="156" y="8037"/>
                    <a:pt x="417" y="8120"/>
                  </a:cubicBezTo>
                  <a:cubicBezTo>
                    <a:pt x="473" y="8139"/>
                    <a:pt x="528" y="8148"/>
                    <a:pt x="582" y="8148"/>
                  </a:cubicBezTo>
                  <a:cubicBezTo>
                    <a:pt x="795" y="8148"/>
                    <a:pt x="984" y="8008"/>
                    <a:pt x="1060" y="7799"/>
                  </a:cubicBezTo>
                  <a:lnTo>
                    <a:pt x="3346" y="667"/>
                  </a:lnTo>
                  <a:cubicBezTo>
                    <a:pt x="3418" y="393"/>
                    <a:pt x="3287" y="119"/>
                    <a:pt x="3025" y="24"/>
                  </a:cubicBezTo>
                  <a:cubicBezTo>
                    <a:pt x="2972" y="8"/>
                    <a:pt x="2920" y="0"/>
                    <a:pt x="28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4"/>
            <p:cNvSpPr/>
            <p:nvPr/>
          </p:nvSpPr>
          <p:spPr>
            <a:xfrm>
              <a:off x="4059725" y="2882325"/>
              <a:ext cx="86050" cy="203750"/>
            </a:xfrm>
            <a:custGeom>
              <a:rect b="b" l="l" r="r" t="t"/>
              <a:pathLst>
                <a:path extrusionOk="0" h="8150" w="3442">
                  <a:moveTo>
                    <a:pt x="2867" y="1"/>
                  </a:moveTo>
                  <a:cubicBezTo>
                    <a:pt x="2648" y="1"/>
                    <a:pt x="2449" y="137"/>
                    <a:pt x="2382" y="358"/>
                  </a:cubicBezTo>
                  <a:lnTo>
                    <a:pt x="84" y="7490"/>
                  </a:lnTo>
                  <a:cubicBezTo>
                    <a:pt x="0" y="7752"/>
                    <a:pt x="143" y="8037"/>
                    <a:pt x="417" y="8121"/>
                  </a:cubicBezTo>
                  <a:cubicBezTo>
                    <a:pt x="470" y="8140"/>
                    <a:pt x="524" y="8149"/>
                    <a:pt x="577" y="8149"/>
                  </a:cubicBezTo>
                  <a:cubicBezTo>
                    <a:pt x="787" y="8149"/>
                    <a:pt x="984" y="8008"/>
                    <a:pt x="1060" y="7799"/>
                  </a:cubicBezTo>
                  <a:lnTo>
                    <a:pt x="3346" y="667"/>
                  </a:lnTo>
                  <a:cubicBezTo>
                    <a:pt x="3441" y="394"/>
                    <a:pt x="3286" y="120"/>
                    <a:pt x="3025" y="24"/>
                  </a:cubicBezTo>
                  <a:cubicBezTo>
                    <a:pt x="2972" y="8"/>
                    <a:pt x="2919" y="1"/>
                    <a:pt x="28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4"/>
            <p:cNvSpPr/>
            <p:nvPr/>
          </p:nvSpPr>
          <p:spPr>
            <a:xfrm>
              <a:off x="4152300" y="2912100"/>
              <a:ext cx="86050" cy="203725"/>
            </a:xfrm>
            <a:custGeom>
              <a:rect b="b" l="l" r="r" t="t"/>
              <a:pathLst>
                <a:path extrusionOk="0" h="8149" w="3442">
                  <a:moveTo>
                    <a:pt x="2867" y="0"/>
                  </a:moveTo>
                  <a:cubicBezTo>
                    <a:pt x="2648" y="0"/>
                    <a:pt x="2449" y="136"/>
                    <a:pt x="2381" y="357"/>
                  </a:cubicBezTo>
                  <a:lnTo>
                    <a:pt x="84" y="7489"/>
                  </a:lnTo>
                  <a:cubicBezTo>
                    <a:pt x="0" y="7751"/>
                    <a:pt x="155" y="8037"/>
                    <a:pt x="417" y="8120"/>
                  </a:cubicBezTo>
                  <a:cubicBezTo>
                    <a:pt x="470" y="8140"/>
                    <a:pt x="524" y="8149"/>
                    <a:pt x="577" y="8149"/>
                  </a:cubicBezTo>
                  <a:cubicBezTo>
                    <a:pt x="787" y="8149"/>
                    <a:pt x="984" y="8008"/>
                    <a:pt x="1060" y="7799"/>
                  </a:cubicBezTo>
                  <a:lnTo>
                    <a:pt x="3346" y="667"/>
                  </a:lnTo>
                  <a:cubicBezTo>
                    <a:pt x="3441" y="393"/>
                    <a:pt x="3286" y="119"/>
                    <a:pt x="3024" y="24"/>
                  </a:cubicBezTo>
                  <a:cubicBezTo>
                    <a:pt x="2972" y="8"/>
                    <a:pt x="2919" y="0"/>
                    <a:pt x="28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4"/>
            <p:cNvSpPr/>
            <p:nvPr/>
          </p:nvSpPr>
          <p:spPr>
            <a:xfrm>
              <a:off x="5701600" y="3369000"/>
              <a:ext cx="391425" cy="131575"/>
            </a:xfrm>
            <a:custGeom>
              <a:rect b="b" l="l" r="r" t="t"/>
              <a:pathLst>
                <a:path extrusionOk="0" h="5263" w="15657">
                  <a:moveTo>
                    <a:pt x="2370" y="0"/>
                  </a:moveTo>
                  <a:cubicBezTo>
                    <a:pt x="2012" y="1024"/>
                    <a:pt x="1024" y="1667"/>
                    <a:pt x="0" y="1667"/>
                  </a:cubicBezTo>
                  <a:lnTo>
                    <a:pt x="8037" y="4251"/>
                  </a:lnTo>
                  <a:lnTo>
                    <a:pt x="6763" y="2977"/>
                  </a:lnTo>
                  <a:lnTo>
                    <a:pt x="13871" y="5263"/>
                  </a:lnTo>
                  <a:lnTo>
                    <a:pt x="11668" y="3667"/>
                  </a:lnTo>
                  <a:lnTo>
                    <a:pt x="15359" y="4858"/>
                  </a:lnTo>
                  <a:lnTo>
                    <a:pt x="15657" y="3918"/>
                  </a:lnTo>
                  <a:lnTo>
                    <a:pt x="15657" y="3918"/>
                  </a:lnTo>
                  <a:cubicBezTo>
                    <a:pt x="15439" y="3979"/>
                    <a:pt x="15215" y="4012"/>
                    <a:pt x="14989" y="4012"/>
                  </a:cubicBezTo>
                  <a:cubicBezTo>
                    <a:pt x="14734" y="4012"/>
                    <a:pt x="14475" y="3970"/>
                    <a:pt x="14216" y="3882"/>
                  </a:cubicBezTo>
                  <a:cubicBezTo>
                    <a:pt x="13169" y="3537"/>
                    <a:pt x="12502" y="2584"/>
                    <a:pt x="12490" y="1548"/>
                  </a:cubicBezTo>
                  <a:lnTo>
                    <a:pt x="9049" y="2870"/>
                  </a:lnTo>
                  <a:lnTo>
                    <a:pt x="4477" y="2001"/>
                  </a:lnTo>
                  <a:lnTo>
                    <a:pt x="23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4"/>
            <p:cNvSpPr/>
            <p:nvPr/>
          </p:nvSpPr>
          <p:spPr>
            <a:xfrm>
              <a:off x="3828150" y="2807925"/>
              <a:ext cx="85750" cy="203725"/>
            </a:xfrm>
            <a:custGeom>
              <a:rect b="b" l="l" r="r" t="t"/>
              <a:pathLst>
                <a:path extrusionOk="0" h="8149" w="3430">
                  <a:moveTo>
                    <a:pt x="2873" y="0"/>
                  </a:moveTo>
                  <a:cubicBezTo>
                    <a:pt x="2660" y="0"/>
                    <a:pt x="2459" y="136"/>
                    <a:pt x="2382" y="357"/>
                  </a:cubicBezTo>
                  <a:lnTo>
                    <a:pt x="96" y="7489"/>
                  </a:lnTo>
                  <a:cubicBezTo>
                    <a:pt x="0" y="7751"/>
                    <a:pt x="155" y="8037"/>
                    <a:pt x="417" y="8120"/>
                  </a:cubicBezTo>
                  <a:cubicBezTo>
                    <a:pt x="472" y="8139"/>
                    <a:pt x="528" y="8148"/>
                    <a:pt x="583" y="8148"/>
                  </a:cubicBezTo>
                  <a:cubicBezTo>
                    <a:pt x="798" y="8148"/>
                    <a:pt x="993" y="8008"/>
                    <a:pt x="1060" y="7799"/>
                  </a:cubicBezTo>
                  <a:lnTo>
                    <a:pt x="3358" y="667"/>
                  </a:lnTo>
                  <a:cubicBezTo>
                    <a:pt x="3429" y="381"/>
                    <a:pt x="3275" y="95"/>
                    <a:pt x="3024" y="24"/>
                  </a:cubicBezTo>
                  <a:cubicBezTo>
                    <a:pt x="2974" y="8"/>
                    <a:pt x="2923" y="0"/>
                    <a:pt x="28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4"/>
            <p:cNvSpPr/>
            <p:nvPr/>
          </p:nvSpPr>
          <p:spPr>
            <a:xfrm>
              <a:off x="5658725" y="3308975"/>
              <a:ext cx="87550" cy="78275"/>
            </a:xfrm>
            <a:custGeom>
              <a:rect b="b" l="l" r="r" t="t"/>
              <a:pathLst>
                <a:path extrusionOk="0" h="3131" w="3502">
                  <a:moveTo>
                    <a:pt x="1839" y="758"/>
                  </a:moveTo>
                  <a:cubicBezTo>
                    <a:pt x="1920" y="758"/>
                    <a:pt x="2003" y="770"/>
                    <a:pt x="2084" y="794"/>
                  </a:cubicBezTo>
                  <a:cubicBezTo>
                    <a:pt x="2537" y="937"/>
                    <a:pt x="2775" y="1401"/>
                    <a:pt x="2644" y="1854"/>
                  </a:cubicBezTo>
                  <a:cubicBezTo>
                    <a:pt x="2518" y="2213"/>
                    <a:pt x="2186" y="2437"/>
                    <a:pt x="1829" y="2437"/>
                  </a:cubicBezTo>
                  <a:cubicBezTo>
                    <a:pt x="1748" y="2437"/>
                    <a:pt x="1666" y="2426"/>
                    <a:pt x="1584" y="2401"/>
                  </a:cubicBezTo>
                  <a:cubicBezTo>
                    <a:pt x="1132" y="2247"/>
                    <a:pt x="882" y="1770"/>
                    <a:pt x="1037" y="1342"/>
                  </a:cubicBezTo>
                  <a:cubicBezTo>
                    <a:pt x="1153" y="983"/>
                    <a:pt x="1483" y="758"/>
                    <a:pt x="1839" y="758"/>
                  </a:cubicBezTo>
                  <a:close/>
                  <a:moveTo>
                    <a:pt x="1744" y="1"/>
                  </a:moveTo>
                  <a:cubicBezTo>
                    <a:pt x="1085" y="1"/>
                    <a:pt x="473" y="431"/>
                    <a:pt x="263" y="1092"/>
                  </a:cubicBezTo>
                  <a:cubicBezTo>
                    <a:pt x="1" y="1913"/>
                    <a:pt x="453" y="2782"/>
                    <a:pt x="1275" y="3056"/>
                  </a:cubicBezTo>
                  <a:cubicBezTo>
                    <a:pt x="1430" y="3107"/>
                    <a:pt x="1589" y="3131"/>
                    <a:pt x="1745" y="3131"/>
                  </a:cubicBezTo>
                  <a:cubicBezTo>
                    <a:pt x="2401" y="3131"/>
                    <a:pt x="3018" y="2708"/>
                    <a:pt x="3239" y="2044"/>
                  </a:cubicBezTo>
                  <a:cubicBezTo>
                    <a:pt x="3501" y="1223"/>
                    <a:pt x="3037" y="342"/>
                    <a:pt x="2227" y="80"/>
                  </a:cubicBezTo>
                  <a:cubicBezTo>
                    <a:pt x="2067" y="26"/>
                    <a:pt x="1904" y="1"/>
                    <a:pt x="1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4"/>
            <p:cNvSpPr/>
            <p:nvPr/>
          </p:nvSpPr>
          <p:spPr>
            <a:xfrm>
              <a:off x="6032875" y="3367700"/>
              <a:ext cx="87250" cy="78300"/>
            </a:xfrm>
            <a:custGeom>
              <a:rect b="b" l="l" r="r" t="t"/>
              <a:pathLst>
                <a:path extrusionOk="0" h="3132" w="3490">
                  <a:moveTo>
                    <a:pt x="1834" y="743"/>
                  </a:moveTo>
                  <a:cubicBezTo>
                    <a:pt x="1917" y="743"/>
                    <a:pt x="2001" y="754"/>
                    <a:pt x="2084" y="779"/>
                  </a:cubicBezTo>
                  <a:cubicBezTo>
                    <a:pt x="2525" y="933"/>
                    <a:pt x="2763" y="1386"/>
                    <a:pt x="2632" y="1838"/>
                  </a:cubicBezTo>
                  <a:cubicBezTo>
                    <a:pt x="2525" y="2197"/>
                    <a:pt x="2189" y="2422"/>
                    <a:pt x="1824" y="2422"/>
                  </a:cubicBezTo>
                  <a:cubicBezTo>
                    <a:pt x="1741" y="2422"/>
                    <a:pt x="1656" y="2410"/>
                    <a:pt x="1573" y="2386"/>
                  </a:cubicBezTo>
                  <a:cubicBezTo>
                    <a:pt x="1132" y="2255"/>
                    <a:pt x="894" y="1779"/>
                    <a:pt x="1025" y="1326"/>
                  </a:cubicBezTo>
                  <a:cubicBezTo>
                    <a:pt x="1141" y="967"/>
                    <a:pt x="1471" y="743"/>
                    <a:pt x="1834" y="743"/>
                  </a:cubicBezTo>
                  <a:close/>
                  <a:moveTo>
                    <a:pt x="1734" y="1"/>
                  </a:moveTo>
                  <a:cubicBezTo>
                    <a:pt x="1074" y="1"/>
                    <a:pt x="462" y="417"/>
                    <a:pt x="251" y="1088"/>
                  </a:cubicBezTo>
                  <a:cubicBezTo>
                    <a:pt x="1" y="1910"/>
                    <a:pt x="441" y="2791"/>
                    <a:pt x="1263" y="3053"/>
                  </a:cubicBezTo>
                  <a:cubicBezTo>
                    <a:pt x="1423" y="3106"/>
                    <a:pt x="1586" y="3132"/>
                    <a:pt x="1745" y="3132"/>
                  </a:cubicBezTo>
                  <a:cubicBezTo>
                    <a:pt x="2401" y="3132"/>
                    <a:pt x="3007" y="2702"/>
                    <a:pt x="3227" y="2041"/>
                  </a:cubicBezTo>
                  <a:cubicBezTo>
                    <a:pt x="3489" y="1231"/>
                    <a:pt x="3037" y="350"/>
                    <a:pt x="2215" y="76"/>
                  </a:cubicBezTo>
                  <a:cubicBezTo>
                    <a:pt x="2055" y="25"/>
                    <a:pt x="189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4"/>
            <p:cNvSpPr/>
            <p:nvPr/>
          </p:nvSpPr>
          <p:spPr>
            <a:xfrm>
              <a:off x="3361725" y="2784400"/>
              <a:ext cx="467050" cy="161950"/>
            </a:xfrm>
            <a:custGeom>
              <a:rect b="b" l="l" r="r" t="t"/>
              <a:pathLst>
                <a:path extrusionOk="0" h="6478" w="18682">
                  <a:moveTo>
                    <a:pt x="1417" y="1"/>
                  </a:moveTo>
                  <a:lnTo>
                    <a:pt x="3346" y="1203"/>
                  </a:lnTo>
                  <a:lnTo>
                    <a:pt x="0" y="131"/>
                  </a:lnTo>
                  <a:lnTo>
                    <a:pt x="417" y="691"/>
                  </a:lnTo>
                  <a:lnTo>
                    <a:pt x="18395" y="6478"/>
                  </a:lnTo>
                  <a:lnTo>
                    <a:pt x="18681" y="5573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4"/>
            <p:cNvSpPr/>
            <p:nvPr/>
          </p:nvSpPr>
          <p:spPr>
            <a:xfrm>
              <a:off x="3280450" y="2667125"/>
              <a:ext cx="573925" cy="236375"/>
            </a:xfrm>
            <a:custGeom>
              <a:rect b="b" l="l" r="r" t="t"/>
              <a:pathLst>
                <a:path extrusionOk="0" h="9455" w="22957">
                  <a:moveTo>
                    <a:pt x="870" y="0"/>
                  </a:moveTo>
                  <a:cubicBezTo>
                    <a:pt x="537" y="751"/>
                    <a:pt x="239" y="1524"/>
                    <a:pt x="1" y="2310"/>
                  </a:cubicBezTo>
                  <a:lnTo>
                    <a:pt x="22194" y="9454"/>
                  </a:lnTo>
                  <a:lnTo>
                    <a:pt x="22408" y="8799"/>
                  </a:lnTo>
                  <a:lnTo>
                    <a:pt x="16372" y="6585"/>
                  </a:lnTo>
                  <a:lnTo>
                    <a:pt x="18015" y="6644"/>
                  </a:lnTo>
                  <a:lnTo>
                    <a:pt x="14967" y="5120"/>
                  </a:lnTo>
                  <a:lnTo>
                    <a:pt x="22789" y="7632"/>
                  </a:lnTo>
                  <a:lnTo>
                    <a:pt x="22956" y="7120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4"/>
            <p:cNvSpPr/>
            <p:nvPr/>
          </p:nvSpPr>
          <p:spPr>
            <a:xfrm>
              <a:off x="3141450" y="2601050"/>
              <a:ext cx="151225" cy="166400"/>
            </a:xfrm>
            <a:custGeom>
              <a:rect b="b" l="l" r="r" t="t"/>
              <a:pathLst>
                <a:path extrusionOk="0" h="6656" w="6049">
                  <a:moveTo>
                    <a:pt x="2370" y="0"/>
                  </a:moveTo>
                  <a:cubicBezTo>
                    <a:pt x="1596" y="643"/>
                    <a:pt x="1" y="5560"/>
                    <a:pt x="251" y="6549"/>
                  </a:cubicBezTo>
                  <a:lnTo>
                    <a:pt x="596" y="6656"/>
                  </a:lnTo>
                  <a:cubicBezTo>
                    <a:pt x="632" y="6013"/>
                    <a:pt x="798" y="4548"/>
                    <a:pt x="1322" y="3560"/>
                  </a:cubicBezTo>
                  <a:lnTo>
                    <a:pt x="2072" y="5620"/>
                  </a:lnTo>
                  <a:lnTo>
                    <a:pt x="2584" y="4941"/>
                  </a:lnTo>
                  <a:lnTo>
                    <a:pt x="2858" y="6442"/>
                  </a:lnTo>
                  <a:lnTo>
                    <a:pt x="4668" y="4548"/>
                  </a:lnTo>
                  <a:cubicBezTo>
                    <a:pt x="5025" y="3394"/>
                    <a:pt x="5489" y="2262"/>
                    <a:pt x="6049" y="1179"/>
                  </a:cubicBezTo>
                  <a:lnTo>
                    <a:pt x="23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4"/>
            <p:cNvSpPr/>
            <p:nvPr/>
          </p:nvSpPr>
          <p:spPr>
            <a:xfrm>
              <a:off x="4244875" y="2942325"/>
              <a:ext cx="86025" cy="203600"/>
            </a:xfrm>
            <a:custGeom>
              <a:rect b="b" l="l" r="r" t="t"/>
              <a:pathLst>
                <a:path extrusionOk="0" h="8144" w="3441">
                  <a:moveTo>
                    <a:pt x="2858" y="0"/>
                  </a:moveTo>
                  <a:cubicBezTo>
                    <a:pt x="2651" y="0"/>
                    <a:pt x="2457" y="135"/>
                    <a:pt x="2381" y="351"/>
                  </a:cubicBezTo>
                  <a:lnTo>
                    <a:pt x="95" y="7483"/>
                  </a:lnTo>
                  <a:cubicBezTo>
                    <a:pt x="0" y="7745"/>
                    <a:pt x="155" y="8031"/>
                    <a:pt x="417" y="8114"/>
                  </a:cubicBezTo>
                  <a:cubicBezTo>
                    <a:pt x="474" y="8134"/>
                    <a:pt x="532" y="8143"/>
                    <a:pt x="589" y="8143"/>
                  </a:cubicBezTo>
                  <a:cubicBezTo>
                    <a:pt x="802" y="8143"/>
                    <a:pt x="994" y="8009"/>
                    <a:pt x="1060" y="7792"/>
                  </a:cubicBezTo>
                  <a:lnTo>
                    <a:pt x="3358" y="661"/>
                  </a:lnTo>
                  <a:cubicBezTo>
                    <a:pt x="3441" y="399"/>
                    <a:pt x="3298" y="101"/>
                    <a:pt x="3024" y="30"/>
                  </a:cubicBezTo>
                  <a:cubicBezTo>
                    <a:pt x="2969" y="10"/>
                    <a:pt x="2913" y="0"/>
                    <a:pt x="28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4"/>
            <p:cNvSpPr/>
            <p:nvPr/>
          </p:nvSpPr>
          <p:spPr>
            <a:xfrm>
              <a:off x="4615450" y="3061700"/>
              <a:ext cx="86050" cy="203725"/>
            </a:xfrm>
            <a:custGeom>
              <a:rect b="b" l="l" r="r" t="t"/>
              <a:pathLst>
                <a:path extrusionOk="0" h="8149" w="3442">
                  <a:moveTo>
                    <a:pt x="2865" y="1"/>
                  </a:moveTo>
                  <a:cubicBezTo>
                    <a:pt x="2655" y="1"/>
                    <a:pt x="2458" y="141"/>
                    <a:pt x="2382" y="350"/>
                  </a:cubicBezTo>
                  <a:lnTo>
                    <a:pt x="96" y="7482"/>
                  </a:lnTo>
                  <a:cubicBezTo>
                    <a:pt x="0" y="7756"/>
                    <a:pt x="155" y="8030"/>
                    <a:pt x="417" y="8125"/>
                  </a:cubicBezTo>
                  <a:cubicBezTo>
                    <a:pt x="470" y="8141"/>
                    <a:pt x="523" y="8149"/>
                    <a:pt x="575" y="8149"/>
                  </a:cubicBezTo>
                  <a:cubicBezTo>
                    <a:pt x="793" y="8149"/>
                    <a:pt x="993" y="8013"/>
                    <a:pt x="1060" y="7792"/>
                  </a:cubicBezTo>
                  <a:lnTo>
                    <a:pt x="3358" y="660"/>
                  </a:lnTo>
                  <a:cubicBezTo>
                    <a:pt x="3441" y="386"/>
                    <a:pt x="3286" y="100"/>
                    <a:pt x="3025" y="29"/>
                  </a:cubicBezTo>
                  <a:cubicBezTo>
                    <a:pt x="2972" y="10"/>
                    <a:pt x="2918" y="1"/>
                    <a:pt x="28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4"/>
            <p:cNvSpPr/>
            <p:nvPr/>
          </p:nvSpPr>
          <p:spPr>
            <a:xfrm>
              <a:off x="4959825" y="3369300"/>
              <a:ext cx="100050" cy="88125"/>
            </a:xfrm>
            <a:custGeom>
              <a:rect b="b" l="l" r="r" t="t"/>
              <a:pathLst>
                <a:path extrusionOk="0" h="3525" w="4002">
                  <a:moveTo>
                    <a:pt x="2477" y="0"/>
                  </a:moveTo>
                  <a:lnTo>
                    <a:pt x="1870" y="1905"/>
                  </a:lnTo>
                  <a:lnTo>
                    <a:pt x="1561" y="548"/>
                  </a:lnTo>
                  <a:lnTo>
                    <a:pt x="810" y="1786"/>
                  </a:lnTo>
                  <a:lnTo>
                    <a:pt x="572" y="715"/>
                  </a:lnTo>
                  <a:lnTo>
                    <a:pt x="1" y="2548"/>
                  </a:lnTo>
                  <a:lnTo>
                    <a:pt x="3013" y="3525"/>
                  </a:lnTo>
                  <a:lnTo>
                    <a:pt x="4001" y="488"/>
                  </a:lnTo>
                  <a:lnTo>
                    <a:pt x="24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4"/>
            <p:cNvSpPr/>
            <p:nvPr/>
          </p:nvSpPr>
          <p:spPr>
            <a:xfrm>
              <a:off x="4682125" y="3061525"/>
              <a:ext cx="151225" cy="197375"/>
            </a:xfrm>
            <a:custGeom>
              <a:rect b="b" l="l" r="r" t="t"/>
              <a:pathLst>
                <a:path extrusionOk="0" h="7895" w="6049">
                  <a:moveTo>
                    <a:pt x="2358" y="0"/>
                  </a:moveTo>
                  <a:cubicBezTo>
                    <a:pt x="1786" y="572"/>
                    <a:pt x="691" y="3560"/>
                    <a:pt x="0" y="6001"/>
                  </a:cubicBezTo>
                  <a:lnTo>
                    <a:pt x="405" y="7751"/>
                  </a:lnTo>
                  <a:lnTo>
                    <a:pt x="2239" y="4453"/>
                  </a:lnTo>
                  <a:lnTo>
                    <a:pt x="1965" y="6906"/>
                  </a:lnTo>
                  <a:lnTo>
                    <a:pt x="1965" y="6906"/>
                  </a:lnTo>
                  <a:lnTo>
                    <a:pt x="2846" y="5834"/>
                  </a:lnTo>
                  <a:lnTo>
                    <a:pt x="2894" y="7894"/>
                  </a:lnTo>
                  <a:lnTo>
                    <a:pt x="3906" y="6918"/>
                  </a:lnTo>
                  <a:cubicBezTo>
                    <a:pt x="4025" y="6489"/>
                    <a:pt x="4156" y="6060"/>
                    <a:pt x="4287" y="5644"/>
                  </a:cubicBezTo>
                  <a:cubicBezTo>
                    <a:pt x="4775" y="4120"/>
                    <a:pt x="5358" y="2631"/>
                    <a:pt x="6049" y="1191"/>
                  </a:cubicBezTo>
                  <a:lnTo>
                    <a:pt x="23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4"/>
            <p:cNvSpPr/>
            <p:nvPr/>
          </p:nvSpPr>
          <p:spPr>
            <a:xfrm>
              <a:off x="4798200" y="3124025"/>
              <a:ext cx="96175" cy="131875"/>
            </a:xfrm>
            <a:custGeom>
              <a:rect b="b" l="l" r="r" t="t"/>
              <a:pathLst>
                <a:path extrusionOk="0" h="5275" w="3847">
                  <a:moveTo>
                    <a:pt x="1834" y="1"/>
                  </a:moveTo>
                  <a:cubicBezTo>
                    <a:pt x="1084" y="1715"/>
                    <a:pt x="477" y="3477"/>
                    <a:pt x="1" y="5275"/>
                  </a:cubicBezTo>
                  <a:lnTo>
                    <a:pt x="2799" y="5084"/>
                  </a:lnTo>
                  <a:lnTo>
                    <a:pt x="3846" y="1846"/>
                  </a:lnTo>
                  <a:lnTo>
                    <a:pt x="18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4"/>
            <p:cNvSpPr/>
            <p:nvPr/>
          </p:nvSpPr>
          <p:spPr>
            <a:xfrm>
              <a:off x="5901325" y="3714200"/>
              <a:ext cx="87525" cy="78300"/>
            </a:xfrm>
            <a:custGeom>
              <a:rect b="b" l="l" r="r" t="t"/>
              <a:pathLst>
                <a:path extrusionOk="0" h="3132" w="3501">
                  <a:moveTo>
                    <a:pt x="1839" y="742"/>
                  </a:moveTo>
                  <a:cubicBezTo>
                    <a:pt x="1920" y="742"/>
                    <a:pt x="2002" y="753"/>
                    <a:pt x="2084" y="777"/>
                  </a:cubicBezTo>
                  <a:cubicBezTo>
                    <a:pt x="2536" y="920"/>
                    <a:pt x="2786" y="1397"/>
                    <a:pt x="2644" y="1837"/>
                  </a:cubicBezTo>
                  <a:cubicBezTo>
                    <a:pt x="2517" y="2196"/>
                    <a:pt x="2186" y="2421"/>
                    <a:pt x="1829" y="2421"/>
                  </a:cubicBezTo>
                  <a:cubicBezTo>
                    <a:pt x="1748" y="2421"/>
                    <a:pt x="1665" y="2409"/>
                    <a:pt x="1584" y="2385"/>
                  </a:cubicBezTo>
                  <a:cubicBezTo>
                    <a:pt x="1131" y="2230"/>
                    <a:pt x="893" y="1778"/>
                    <a:pt x="1036" y="1325"/>
                  </a:cubicBezTo>
                  <a:cubicBezTo>
                    <a:pt x="1153" y="966"/>
                    <a:pt x="1482" y="742"/>
                    <a:pt x="1839" y="742"/>
                  </a:cubicBezTo>
                  <a:close/>
                  <a:moveTo>
                    <a:pt x="1763" y="1"/>
                  </a:moveTo>
                  <a:cubicBezTo>
                    <a:pt x="1101" y="1"/>
                    <a:pt x="486" y="423"/>
                    <a:pt x="274" y="1087"/>
                  </a:cubicBezTo>
                  <a:cubicBezTo>
                    <a:pt x="0" y="1909"/>
                    <a:pt x="465" y="2790"/>
                    <a:pt x="1286" y="3052"/>
                  </a:cubicBezTo>
                  <a:cubicBezTo>
                    <a:pt x="1446" y="3106"/>
                    <a:pt x="1609" y="3131"/>
                    <a:pt x="1770" y="3131"/>
                  </a:cubicBezTo>
                  <a:cubicBezTo>
                    <a:pt x="2421" y="3131"/>
                    <a:pt x="3031" y="2708"/>
                    <a:pt x="3251" y="2040"/>
                  </a:cubicBezTo>
                  <a:cubicBezTo>
                    <a:pt x="3501" y="1206"/>
                    <a:pt x="3036" y="325"/>
                    <a:pt x="2239" y="75"/>
                  </a:cubicBezTo>
                  <a:cubicBezTo>
                    <a:pt x="2081" y="25"/>
                    <a:pt x="1921" y="1"/>
                    <a:pt x="17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4"/>
            <p:cNvSpPr/>
            <p:nvPr/>
          </p:nvSpPr>
          <p:spPr>
            <a:xfrm>
              <a:off x="4877075" y="3181475"/>
              <a:ext cx="1284125" cy="469125"/>
            </a:xfrm>
            <a:custGeom>
              <a:rect b="b" l="l" r="r" t="t"/>
              <a:pathLst>
                <a:path extrusionOk="0" h="18765" w="51365">
                  <a:moveTo>
                    <a:pt x="1501" y="0"/>
                  </a:moveTo>
                  <a:lnTo>
                    <a:pt x="953" y="1751"/>
                  </a:lnTo>
                  <a:lnTo>
                    <a:pt x="29957" y="11097"/>
                  </a:lnTo>
                  <a:lnTo>
                    <a:pt x="5656" y="4513"/>
                  </a:lnTo>
                  <a:lnTo>
                    <a:pt x="8800" y="6454"/>
                  </a:lnTo>
                  <a:lnTo>
                    <a:pt x="310" y="3715"/>
                  </a:lnTo>
                  <a:lnTo>
                    <a:pt x="1" y="4668"/>
                  </a:lnTo>
                  <a:lnTo>
                    <a:pt x="4120" y="6001"/>
                  </a:lnTo>
                  <a:lnTo>
                    <a:pt x="8038" y="7263"/>
                  </a:lnTo>
                  <a:lnTo>
                    <a:pt x="43756" y="18765"/>
                  </a:lnTo>
                  <a:lnTo>
                    <a:pt x="39053" y="16443"/>
                  </a:lnTo>
                  <a:lnTo>
                    <a:pt x="41804" y="16800"/>
                  </a:lnTo>
                  <a:lnTo>
                    <a:pt x="32898" y="12990"/>
                  </a:lnTo>
                  <a:lnTo>
                    <a:pt x="50531" y="18657"/>
                  </a:lnTo>
                  <a:lnTo>
                    <a:pt x="51364" y="16074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4"/>
            <p:cNvSpPr/>
            <p:nvPr/>
          </p:nvSpPr>
          <p:spPr>
            <a:xfrm>
              <a:off x="5798625" y="3619625"/>
              <a:ext cx="250950" cy="127125"/>
            </a:xfrm>
            <a:custGeom>
              <a:rect b="b" l="l" r="r" t="t"/>
              <a:pathLst>
                <a:path extrusionOk="0" h="5085" w="10038">
                  <a:moveTo>
                    <a:pt x="1" y="0"/>
                  </a:moveTo>
                  <a:lnTo>
                    <a:pt x="3656" y="4203"/>
                  </a:lnTo>
                  <a:cubicBezTo>
                    <a:pt x="4086" y="3362"/>
                    <a:pt x="4948" y="2844"/>
                    <a:pt x="5875" y="2844"/>
                  </a:cubicBezTo>
                  <a:cubicBezTo>
                    <a:pt x="6129" y="2844"/>
                    <a:pt x="6388" y="2883"/>
                    <a:pt x="6644" y="2965"/>
                  </a:cubicBezTo>
                  <a:cubicBezTo>
                    <a:pt x="7609" y="3275"/>
                    <a:pt x="8252" y="4132"/>
                    <a:pt x="8359" y="5084"/>
                  </a:cubicBezTo>
                  <a:lnTo>
                    <a:pt x="10038" y="4072"/>
                  </a:lnTo>
                  <a:lnTo>
                    <a:pt x="8752" y="3929"/>
                  </a:lnTo>
                  <a:lnTo>
                    <a:pt x="9978" y="32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4"/>
            <p:cNvSpPr/>
            <p:nvPr/>
          </p:nvSpPr>
          <p:spPr>
            <a:xfrm>
              <a:off x="4476750" y="3016725"/>
              <a:ext cx="85725" cy="203600"/>
            </a:xfrm>
            <a:custGeom>
              <a:rect b="b" l="l" r="r" t="t"/>
              <a:pathLst>
                <a:path extrusionOk="0" h="8144" w="3429">
                  <a:moveTo>
                    <a:pt x="2853" y="1"/>
                  </a:moveTo>
                  <a:cubicBezTo>
                    <a:pt x="2643" y="1"/>
                    <a:pt x="2457" y="135"/>
                    <a:pt x="2381" y="352"/>
                  </a:cubicBezTo>
                  <a:lnTo>
                    <a:pt x="95" y="7483"/>
                  </a:lnTo>
                  <a:cubicBezTo>
                    <a:pt x="0" y="7745"/>
                    <a:pt x="155" y="8031"/>
                    <a:pt x="417" y="8114"/>
                  </a:cubicBezTo>
                  <a:cubicBezTo>
                    <a:pt x="474" y="8134"/>
                    <a:pt x="532" y="8144"/>
                    <a:pt x="588" y="8144"/>
                  </a:cubicBezTo>
                  <a:cubicBezTo>
                    <a:pt x="798" y="8144"/>
                    <a:pt x="984" y="8009"/>
                    <a:pt x="1060" y="7793"/>
                  </a:cubicBezTo>
                  <a:lnTo>
                    <a:pt x="3346" y="661"/>
                  </a:lnTo>
                  <a:cubicBezTo>
                    <a:pt x="3429" y="399"/>
                    <a:pt x="3286" y="113"/>
                    <a:pt x="3024" y="30"/>
                  </a:cubicBezTo>
                  <a:cubicBezTo>
                    <a:pt x="2967" y="10"/>
                    <a:pt x="2909" y="1"/>
                    <a:pt x="28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4"/>
            <p:cNvSpPr/>
            <p:nvPr/>
          </p:nvSpPr>
          <p:spPr>
            <a:xfrm>
              <a:off x="4384175" y="2986950"/>
              <a:ext cx="85450" cy="203625"/>
            </a:xfrm>
            <a:custGeom>
              <a:rect b="b" l="l" r="r" t="t"/>
              <a:pathLst>
                <a:path extrusionOk="0" h="8145" w="3418">
                  <a:moveTo>
                    <a:pt x="2846" y="1"/>
                  </a:moveTo>
                  <a:cubicBezTo>
                    <a:pt x="2639" y="1"/>
                    <a:pt x="2447" y="136"/>
                    <a:pt x="2381" y="352"/>
                  </a:cubicBezTo>
                  <a:lnTo>
                    <a:pt x="84" y="7484"/>
                  </a:lnTo>
                  <a:cubicBezTo>
                    <a:pt x="0" y="7746"/>
                    <a:pt x="143" y="8031"/>
                    <a:pt x="417" y="8115"/>
                  </a:cubicBezTo>
                  <a:cubicBezTo>
                    <a:pt x="472" y="8135"/>
                    <a:pt x="528" y="8144"/>
                    <a:pt x="583" y="8144"/>
                  </a:cubicBezTo>
                  <a:cubicBezTo>
                    <a:pt x="790" y="8144"/>
                    <a:pt x="982" y="8010"/>
                    <a:pt x="1048" y="7793"/>
                  </a:cubicBezTo>
                  <a:lnTo>
                    <a:pt x="3346" y="662"/>
                  </a:lnTo>
                  <a:cubicBezTo>
                    <a:pt x="3417" y="400"/>
                    <a:pt x="3286" y="114"/>
                    <a:pt x="3012" y="30"/>
                  </a:cubicBezTo>
                  <a:cubicBezTo>
                    <a:pt x="2957" y="10"/>
                    <a:pt x="2901" y="1"/>
                    <a:pt x="28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4"/>
            <p:cNvSpPr/>
            <p:nvPr/>
          </p:nvSpPr>
          <p:spPr>
            <a:xfrm>
              <a:off x="4337725" y="2972075"/>
              <a:ext cx="85750" cy="203600"/>
            </a:xfrm>
            <a:custGeom>
              <a:rect b="b" l="l" r="r" t="t"/>
              <a:pathLst>
                <a:path extrusionOk="0" h="8144" w="3430">
                  <a:moveTo>
                    <a:pt x="2847" y="1"/>
                  </a:moveTo>
                  <a:cubicBezTo>
                    <a:pt x="2640" y="1"/>
                    <a:pt x="2448" y="135"/>
                    <a:pt x="2382" y="352"/>
                  </a:cubicBezTo>
                  <a:lnTo>
                    <a:pt x="84" y="7483"/>
                  </a:lnTo>
                  <a:cubicBezTo>
                    <a:pt x="1" y="7745"/>
                    <a:pt x="144" y="8031"/>
                    <a:pt x="406" y="8114"/>
                  </a:cubicBezTo>
                  <a:cubicBezTo>
                    <a:pt x="463" y="8134"/>
                    <a:pt x="521" y="8144"/>
                    <a:pt x="578" y="8144"/>
                  </a:cubicBezTo>
                  <a:cubicBezTo>
                    <a:pt x="790" y="8144"/>
                    <a:pt x="983" y="8009"/>
                    <a:pt x="1049" y="7793"/>
                  </a:cubicBezTo>
                  <a:lnTo>
                    <a:pt x="3346" y="661"/>
                  </a:lnTo>
                  <a:cubicBezTo>
                    <a:pt x="3430" y="399"/>
                    <a:pt x="3287" y="114"/>
                    <a:pt x="3013" y="30"/>
                  </a:cubicBezTo>
                  <a:cubicBezTo>
                    <a:pt x="2958" y="10"/>
                    <a:pt x="2902" y="1"/>
                    <a:pt x="28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4"/>
            <p:cNvSpPr/>
            <p:nvPr/>
          </p:nvSpPr>
          <p:spPr>
            <a:xfrm>
              <a:off x="4430300" y="3001850"/>
              <a:ext cx="86050" cy="203600"/>
            </a:xfrm>
            <a:custGeom>
              <a:rect b="b" l="l" r="r" t="t"/>
              <a:pathLst>
                <a:path extrusionOk="0" h="8144" w="3442">
                  <a:moveTo>
                    <a:pt x="2853" y="0"/>
                  </a:moveTo>
                  <a:cubicBezTo>
                    <a:pt x="2640" y="0"/>
                    <a:pt x="2448" y="135"/>
                    <a:pt x="2382" y="351"/>
                  </a:cubicBezTo>
                  <a:lnTo>
                    <a:pt x="84" y="7483"/>
                  </a:lnTo>
                  <a:cubicBezTo>
                    <a:pt x="1" y="7745"/>
                    <a:pt x="144" y="8031"/>
                    <a:pt x="417" y="8114"/>
                  </a:cubicBezTo>
                  <a:cubicBezTo>
                    <a:pt x="472" y="8134"/>
                    <a:pt x="528" y="8144"/>
                    <a:pt x="583" y="8144"/>
                  </a:cubicBezTo>
                  <a:cubicBezTo>
                    <a:pt x="791" y="8144"/>
                    <a:pt x="985" y="8009"/>
                    <a:pt x="1060" y="7793"/>
                  </a:cubicBezTo>
                  <a:lnTo>
                    <a:pt x="3346" y="661"/>
                  </a:lnTo>
                  <a:cubicBezTo>
                    <a:pt x="3442" y="399"/>
                    <a:pt x="3287" y="113"/>
                    <a:pt x="3025" y="30"/>
                  </a:cubicBezTo>
                  <a:cubicBezTo>
                    <a:pt x="2967" y="10"/>
                    <a:pt x="2909" y="0"/>
                    <a:pt x="28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4"/>
            <p:cNvSpPr/>
            <p:nvPr/>
          </p:nvSpPr>
          <p:spPr>
            <a:xfrm>
              <a:off x="4291600" y="2957200"/>
              <a:ext cx="85450" cy="203600"/>
            </a:xfrm>
            <a:custGeom>
              <a:rect b="b" l="l" r="r" t="t"/>
              <a:pathLst>
                <a:path extrusionOk="0" h="8144" w="3418">
                  <a:moveTo>
                    <a:pt x="2847" y="0"/>
                  </a:moveTo>
                  <a:cubicBezTo>
                    <a:pt x="2640" y="0"/>
                    <a:pt x="2447" y="135"/>
                    <a:pt x="2382" y="351"/>
                  </a:cubicBezTo>
                  <a:lnTo>
                    <a:pt x="84" y="7483"/>
                  </a:lnTo>
                  <a:cubicBezTo>
                    <a:pt x="0" y="7745"/>
                    <a:pt x="143" y="8031"/>
                    <a:pt x="417" y="8114"/>
                  </a:cubicBezTo>
                  <a:cubicBezTo>
                    <a:pt x="472" y="8134"/>
                    <a:pt x="528" y="8144"/>
                    <a:pt x="583" y="8144"/>
                  </a:cubicBezTo>
                  <a:cubicBezTo>
                    <a:pt x="790" y="8144"/>
                    <a:pt x="982" y="8009"/>
                    <a:pt x="1048" y="7793"/>
                  </a:cubicBezTo>
                  <a:lnTo>
                    <a:pt x="3346" y="661"/>
                  </a:lnTo>
                  <a:cubicBezTo>
                    <a:pt x="3417" y="399"/>
                    <a:pt x="3275" y="101"/>
                    <a:pt x="3013" y="30"/>
                  </a:cubicBezTo>
                  <a:cubicBezTo>
                    <a:pt x="2958" y="10"/>
                    <a:pt x="2902" y="0"/>
                    <a:pt x="28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4"/>
            <p:cNvSpPr/>
            <p:nvPr/>
          </p:nvSpPr>
          <p:spPr>
            <a:xfrm>
              <a:off x="4569300" y="3046500"/>
              <a:ext cx="85750" cy="203600"/>
            </a:xfrm>
            <a:custGeom>
              <a:rect b="b" l="l" r="r" t="t"/>
              <a:pathLst>
                <a:path extrusionOk="0" h="8144" w="3430">
                  <a:moveTo>
                    <a:pt x="2859" y="0"/>
                  </a:moveTo>
                  <a:cubicBezTo>
                    <a:pt x="2652" y="0"/>
                    <a:pt x="2457" y="135"/>
                    <a:pt x="2382" y="351"/>
                  </a:cubicBezTo>
                  <a:lnTo>
                    <a:pt x="96" y="7483"/>
                  </a:lnTo>
                  <a:cubicBezTo>
                    <a:pt x="1" y="7745"/>
                    <a:pt x="156" y="8031"/>
                    <a:pt x="418" y="8114"/>
                  </a:cubicBezTo>
                  <a:cubicBezTo>
                    <a:pt x="475" y="8134"/>
                    <a:pt x="533" y="8144"/>
                    <a:pt x="590" y="8144"/>
                  </a:cubicBezTo>
                  <a:cubicBezTo>
                    <a:pt x="802" y="8144"/>
                    <a:pt x="995" y="8009"/>
                    <a:pt x="1061" y="7793"/>
                  </a:cubicBezTo>
                  <a:lnTo>
                    <a:pt x="3358" y="661"/>
                  </a:lnTo>
                  <a:cubicBezTo>
                    <a:pt x="3430" y="411"/>
                    <a:pt x="3299" y="113"/>
                    <a:pt x="3025" y="30"/>
                  </a:cubicBezTo>
                  <a:cubicBezTo>
                    <a:pt x="2970" y="10"/>
                    <a:pt x="2914" y="0"/>
                    <a:pt x="2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4"/>
            <p:cNvSpPr/>
            <p:nvPr/>
          </p:nvSpPr>
          <p:spPr>
            <a:xfrm>
              <a:off x="4522875" y="3031600"/>
              <a:ext cx="86050" cy="203625"/>
            </a:xfrm>
            <a:custGeom>
              <a:rect b="b" l="l" r="r" t="t"/>
              <a:pathLst>
                <a:path extrusionOk="0" h="8145" w="3442">
                  <a:moveTo>
                    <a:pt x="2854" y="1"/>
                  </a:moveTo>
                  <a:cubicBezTo>
                    <a:pt x="2644" y="1"/>
                    <a:pt x="2457" y="136"/>
                    <a:pt x="2382" y="352"/>
                  </a:cubicBezTo>
                  <a:lnTo>
                    <a:pt x="96" y="7484"/>
                  </a:lnTo>
                  <a:cubicBezTo>
                    <a:pt x="0" y="7746"/>
                    <a:pt x="155" y="8031"/>
                    <a:pt x="417" y="8115"/>
                  </a:cubicBezTo>
                  <a:cubicBezTo>
                    <a:pt x="475" y="8135"/>
                    <a:pt x="532" y="8144"/>
                    <a:pt x="588" y="8144"/>
                  </a:cubicBezTo>
                  <a:cubicBezTo>
                    <a:pt x="798" y="8144"/>
                    <a:pt x="985" y="8010"/>
                    <a:pt x="1060" y="7793"/>
                  </a:cubicBezTo>
                  <a:lnTo>
                    <a:pt x="3346" y="661"/>
                  </a:lnTo>
                  <a:cubicBezTo>
                    <a:pt x="3441" y="400"/>
                    <a:pt x="3287" y="114"/>
                    <a:pt x="3025" y="30"/>
                  </a:cubicBezTo>
                  <a:cubicBezTo>
                    <a:pt x="2967" y="10"/>
                    <a:pt x="2910" y="1"/>
                    <a:pt x="28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4"/>
            <p:cNvSpPr/>
            <p:nvPr/>
          </p:nvSpPr>
          <p:spPr>
            <a:xfrm>
              <a:off x="5680750" y="3327700"/>
              <a:ext cx="47650" cy="42325"/>
            </a:xfrm>
            <a:custGeom>
              <a:rect b="b" l="l" r="r" t="t"/>
              <a:pathLst>
                <a:path extrusionOk="0" h="1693" w="1906">
                  <a:moveTo>
                    <a:pt x="942" y="0"/>
                  </a:moveTo>
                  <a:cubicBezTo>
                    <a:pt x="589" y="0"/>
                    <a:pt x="261" y="239"/>
                    <a:pt x="156" y="593"/>
                  </a:cubicBezTo>
                  <a:cubicBezTo>
                    <a:pt x="1" y="1021"/>
                    <a:pt x="251" y="1498"/>
                    <a:pt x="703" y="1652"/>
                  </a:cubicBezTo>
                  <a:cubicBezTo>
                    <a:pt x="788" y="1680"/>
                    <a:pt x="873" y="1693"/>
                    <a:pt x="957" y="1693"/>
                  </a:cubicBezTo>
                  <a:cubicBezTo>
                    <a:pt x="1314" y="1693"/>
                    <a:pt x="1647" y="1461"/>
                    <a:pt x="1763" y="1105"/>
                  </a:cubicBezTo>
                  <a:cubicBezTo>
                    <a:pt x="1906" y="652"/>
                    <a:pt x="1656" y="176"/>
                    <a:pt x="1203" y="45"/>
                  </a:cubicBezTo>
                  <a:cubicBezTo>
                    <a:pt x="1117" y="15"/>
                    <a:pt x="1029" y="0"/>
                    <a:pt x="9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4"/>
            <p:cNvSpPr/>
            <p:nvPr/>
          </p:nvSpPr>
          <p:spPr>
            <a:xfrm>
              <a:off x="3111975" y="2573175"/>
              <a:ext cx="3077200" cy="1239725"/>
            </a:xfrm>
            <a:custGeom>
              <a:rect b="b" l="l" r="r" t="t"/>
              <a:pathLst>
                <a:path extrusionOk="0" h="49589" w="123088">
                  <a:moveTo>
                    <a:pt x="3561" y="1127"/>
                  </a:moveTo>
                  <a:lnTo>
                    <a:pt x="7264" y="2318"/>
                  </a:lnTo>
                  <a:cubicBezTo>
                    <a:pt x="6680" y="3401"/>
                    <a:pt x="6240" y="4520"/>
                    <a:pt x="5871" y="5687"/>
                  </a:cubicBezTo>
                  <a:lnTo>
                    <a:pt x="4049" y="7568"/>
                  </a:lnTo>
                  <a:lnTo>
                    <a:pt x="3787" y="6068"/>
                  </a:lnTo>
                  <a:lnTo>
                    <a:pt x="3263" y="6759"/>
                  </a:lnTo>
                  <a:lnTo>
                    <a:pt x="2513" y="4687"/>
                  </a:lnTo>
                  <a:cubicBezTo>
                    <a:pt x="1977" y="5687"/>
                    <a:pt x="1834" y="7128"/>
                    <a:pt x="1787" y="7783"/>
                  </a:cubicBezTo>
                  <a:lnTo>
                    <a:pt x="1442" y="7676"/>
                  </a:lnTo>
                  <a:cubicBezTo>
                    <a:pt x="1191" y="6687"/>
                    <a:pt x="2787" y="1782"/>
                    <a:pt x="3561" y="1127"/>
                  </a:cubicBezTo>
                  <a:close/>
                  <a:moveTo>
                    <a:pt x="7597" y="3782"/>
                  </a:moveTo>
                  <a:lnTo>
                    <a:pt x="29683" y="10890"/>
                  </a:lnTo>
                  <a:lnTo>
                    <a:pt x="29516" y="11414"/>
                  </a:lnTo>
                  <a:lnTo>
                    <a:pt x="21682" y="8890"/>
                  </a:lnTo>
                  <a:lnTo>
                    <a:pt x="24730" y="10414"/>
                  </a:lnTo>
                  <a:lnTo>
                    <a:pt x="23099" y="10355"/>
                  </a:lnTo>
                  <a:lnTo>
                    <a:pt x="29124" y="12569"/>
                  </a:lnTo>
                  <a:lnTo>
                    <a:pt x="28921" y="13224"/>
                  </a:lnTo>
                  <a:lnTo>
                    <a:pt x="6728" y="6080"/>
                  </a:lnTo>
                  <a:cubicBezTo>
                    <a:pt x="6966" y="5294"/>
                    <a:pt x="7252" y="4520"/>
                    <a:pt x="7597" y="3782"/>
                  </a:cubicBezTo>
                  <a:close/>
                  <a:moveTo>
                    <a:pt x="11407" y="8450"/>
                  </a:moveTo>
                  <a:lnTo>
                    <a:pt x="28671" y="14010"/>
                  </a:lnTo>
                  <a:lnTo>
                    <a:pt x="28385" y="14927"/>
                  </a:lnTo>
                  <a:lnTo>
                    <a:pt x="10407" y="9140"/>
                  </a:lnTo>
                  <a:lnTo>
                    <a:pt x="9990" y="8580"/>
                  </a:lnTo>
                  <a:lnTo>
                    <a:pt x="13336" y="9664"/>
                  </a:lnTo>
                  <a:lnTo>
                    <a:pt x="11407" y="8450"/>
                  </a:lnTo>
                  <a:close/>
                  <a:moveTo>
                    <a:pt x="31503" y="9378"/>
                  </a:moveTo>
                  <a:cubicBezTo>
                    <a:pt x="31554" y="9378"/>
                    <a:pt x="31607" y="9386"/>
                    <a:pt x="31660" y="9402"/>
                  </a:cubicBezTo>
                  <a:cubicBezTo>
                    <a:pt x="31922" y="9497"/>
                    <a:pt x="32076" y="9771"/>
                    <a:pt x="31981" y="10045"/>
                  </a:cubicBezTo>
                  <a:lnTo>
                    <a:pt x="29695" y="17177"/>
                  </a:lnTo>
                  <a:cubicBezTo>
                    <a:pt x="29618" y="17388"/>
                    <a:pt x="29425" y="17522"/>
                    <a:pt x="29209" y="17522"/>
                  </a:cubicBezTo>
                  <a:cubicBezTo>
                    <a:pt x="29158" y="17522"/>
                    <a:pt x="29105" y="17514"/>
                    <a:pt x="29052" y="17498"/>
                  </a:cubicBezTo>
                  <a:cubicBezTo>
                    <a:pt x="28790" y="17415"/>
                    <a:pt x="28635" y="17129"/>
                    <a:pt x="28731" y="16855"/>
                  </a:cubicBezTo>
                  <a:lnTo>
                    <a:pt x="31017" y="9735"/>
                  </a:lnTo>
                  <a:cubicBezTo>
                    <a:pt x="31094" y="9514"/>
                    <a:pt x="31287" y="9378"/>
                    <a:pt x="31503" y="9378"/>
                  </a:cubicBezTo>
                  <a:close/>
                  <a:moveTo>
                    <a:pt x="33365" y="9974"/>
                  </a:moveTo>
                  <a:cubicBezTo>
                    <a:pt x="33416" y="9974"/>
                    <a:pt x="33467" y="9981"/>
                    <a:pt x="33517" y="9997"/>
                  </a:cubicBezTo>
                  <a:cubicBezTo>
                    <a:pt x="33779" y="10093"/>
                    <a:pt x="33934" y="10366"/>
                    <a:pt x="33850" y="10640"/>
                  </a:cubicBezTo>
                  <a:lnTo>
                    <a:pt x="31552" y="17772"/>
                  </a:lnTo>
                  <a:cubicBezTo>
                    <a:pt x="31485" y="17983"/>
                    <a:pt x="31286" y="18117"/>
                    <a:pt x="31068" y="18117"/>
                  </a:cubicBezTo>
                  <a:cubicBezTo>
                    <a:pt x="31016" y="18117"/>
                    <a:pt x="30962" y="18110"/>
                    <a:pt x="30909" y="18094"/>
                  </a:cubicBezTo>
                  <a:cubicBezTo>
                    <a:pt x="30648" y="18010"/>
                    <a:pt x="30493" y="17724"/>
                    <a:pt x="30588" y="17451"/>
                  </a:cubicBezTo>
                  <a:lnTo>
                    <a:pt x="32874" y="10331"/>
                  </a:lnTo>
                  <a:cubicBezTo>
                    <a:pt x="32951" y="10109"/>
                    <a:pt x="33152" y="9974"/>
                    <a:pt x="33365" y="9974"/>
                  </a:cubicBezTo>
                  <a:close/>
                  <a:moveTo>
                    <a:pt x="35210" y="10569"/>
                  </a:moveTo>
                  <a:cubicBezTo>
                    <a:pt x="35261" y="10569"/>
                    <a:pt x="35312" y="10577"/>
                    <a:pt x="35362" y="10593"/>
                  </a:cubicBezTo>
                  <a:cubicBezTo>
                    <a:pt x="35624" y="10688"/>
                    <a:pt x="35779" y="10962"/>
                    <a:pt x="35696" y="11236"/>
                  </a:cubicBezTo>
                  <a:lnTo>
                    <a:pt x="33398" y="18367"/>
                  </a:lnTo>
                  <a:cubicBezTo>
                    <a:pt x="33331" y="18579"/>
                    <a:pt x="33132" y="18713"/>
                    <a:pt x="32913" y="18713"/>
                  </a:cubicBezTo>
                  <a:cubicBezTo>
                    <a:pt x="32861" y="18713"/>
                    <a:pt x="32808" y="18705"/>
                    <a:pt x="32755" y="18689"/>
                  </a:cubicBezTo>
                  <a:cubicBezTo>
                    <a:pt x="32493" y="18606"/>
                    <a:pt x="32338" y="18320"/>
                    <a:pt x="32433" y="18046"/>
                  </a:cubicBezTo>
                  <a:lnTo>
                    <a:pt x="34719" y="10926"/>
                  </a:lnTo>
                  <a:cubicBezTo>
                    <a:pt x="34796" y="10705"/>
                    <a:pt x="34998" y="10569"/>
                    <a:pt x="35210" y="10569"/>
                  </a:cubicBezTo>
                  <a:close/>
                  <a:moveTo>
                    <a:pt x="37068" y="11164"/>
                  </a:moveTo>
                  <a:cubicBezTo>
                    <a:pt x="37118" y="11164"/>
                    <a:pt x="37170" y="11172"/>
                    <a:pt x="37220" y="11188"/>
                  </a:cubicBezTo>
                  <a:cubicBezTo>
                    <a:pt x="37494" y="11283"/>
                    <a:pt x="37637" y="11557"/>
                    <a:pt x="37553" y="11831"/>
                  </a:cubicBezTo>
                  <a:lnTo>
                    <a:pt x="35255" y="18963"/>
                  </a:lnTo>
                  <a:cubicBezTo>
                    <a:pt x="35188" y="19174"/>
                    <a:pt x="34989" y="19308"/>
                    <a:pt x="34777" y="19308"/>
                  </a:cubicBezTo>
                  <a:cubicBezTo>
                    <a:pt x="34726" y="19308"/>
                    <a:pt x="34675" y="19300"/>
                    <a:pt x="34624" y="19284"/>
                  </a:cubicBezTo>
                  <a:cubicBezTo>
                    <a:pt x="34350" y="19201"/>
                    <a:pt x="34208" y="18915"/>
                    <a:pt x="34291" y="18641"/>
                  </a:cubicBezTo>
                  <a:lnTo>
                    <a:pt x="36589" y="11521"/>
                  </a:lnTo>
                  <a:cubicBezTo>
                    <a:pt x="36656" y="11300"/>
                    <a:pt x="36856" y="11164"/>
                    <a:pt x="37068" y="11164"/>
                  </a:cubicBezTo>
                  <a:close/>
                  <a:moveTo>
                    <a:pt x="38913" y="11772"/>
                  </a:moveTo>
                  <a:cubicBezTo>
                    <a:pt x="38964" y="11772"/>
                    <a:pt x="39015" y="11779"/>
                    <a:pt x="39065" y="11795"/>
                  </a:cubicBezTo>
                  <a:cubicBezTo>
                    <a:pt x="39339" y="11890"/>
                    <a:pt x="39482" y="12176"/>
                    <a:pt x="39399" y="12438"/>
                  </a:cubicBezTo>
                  <a:lnTo>
                    <a:pt x="37101" y="19570"/>
                  </a:lnTo>
                  <a:cubicBezTo>
                    <a:pt x="37034" y="19779"/>
                    <a:pt x="36839" y="19920"/>
                    <a:pt x="36630" y="19920"/>
                  </a:cubicBezTo>
                  <a:cubicBezTo>
                    <a:pt x="36577" y="19920"/>
                    <a:pt x="36523" y="19911"/>
                    <a:pt x="36470" y="19891"/>
                  </a:cubicBezTo>
                  <a:cubicBezTo>
                    <a:pt x="36196" y="19808"/>
                    <a:pt x="36053" y="19522"/>
                    <a:pt x="36136" y="19260"/>
                  </a:cubicBezTo>
                  <a:lnTo>
                    <a:pt x="38434" y="12129"/>
                  </a:lnTo>
                  <a:cubicBezTo>
                    <a:pt x="38502" y="11907"/>
                    <a:pt x="38701" y="11772"/>
                    <a:pt x="38913" y="11772"/>
                  </a:cubicBezTo>
                  <a:close/>
                  <a:moveTo>
                    <a:pt x="40777" y="12367"/>
                  </a:moveTo>
                  <a:cubicBezTo>
                    <a:pt x="40829" y="12367"/>
                    <a:pt x="40882" y="12374"/>
                    <a:pt x="40935" y="12390"/>
                  </a:cubicBezTo>
                  <a:cubicBezTo>
                    <a:pt x="41196" y="12486"/>
                    <a:pt x="41351" y="12771"/>
                    <a:pt x="41256" y="13033"/>
                  </a:cubicBezTo>
                  <a:lnTo>
                    <a:pt x="38970" y="20165"/>
                  </a:lnTo>
                  <a:cubicBezTo>
                    <a:pt x="38894" y="20374"/>
                    <a:pt x="38697" y="20515"/>
                    <a:pt x="38487" y="20515"/>
                  </a:cubicBezTo>
                  <a:cubicBezTo>
                    <a:pt x="38434" y="20515"/>
                    <a:pt x="38380" y="20506"/>
                    <a:pt x="38327" y="20487"/>
                  </a:cubicBezTo>
                  <a:cubicBezTo>
                    <a:pt x="38053" y="20403"/>
                    <a:pt x="37910" y="20118"/>
                    <a:pt x="37994" y="19856"/>
                  </a:cubicBezTo>
                  <a:lnTo>
                    <a:pt x="40292" y="12724"/>
                  </a:lnTo>
                  <a:cubicBezTo>
                    <a:pt x="40359" y="12503"/>
                    <a:pt x="40558" y="12367"/>
                    <a:pt x="40777" y="12367"/>
                  </a:cubicBezTo>
                  <a:close/>
                  <a:moveTo>
                    <a:pt x="42622" y="12962"/>
                  </a:moveTo>
                  <a:cubicBezTo>
                    <a:pt x="42674" y="12962"/>
                    <a:pt x="42727" y="12970"/>
                    <a:pt x="42780" y="12986"/>
                  </a:cubicBezTo>
                  <a:cubicBezTo>
                    <a:pt x="43042" y="13081"/>
                    <a:pt x="43185" y="13367"/>
                    <a:pt x="43101" y="13629"/>
                  </a:cubicBezTo>
                  <a:lnTo>
                    <a:pt x="40804" y="20761"/>
                  </a:lnTo>
                  <a:cubicBezTo>
                    <a:pt x="40737" y="20970"/>
                    <a:pt x="40542" y="21110"/>
                    <a:pt x="40332" y="21110"/>
                  </a:cubicBezTo>
                  <a:cubicBezTo>
                    <a:pt x="40279" y="21110"/>
                    <a:pt x="40225" y="21101"/>
                    <a:pt x="40173" y="21082"/>
                  </a:cubicBezTo>
                  <a:cubicBezTo>
                    <a:pt x="39899" y="20999"/>
                    <a:pt x="39756" y="20713"/>
                    <a:pt x="39839" y="20451"/>
                  </a:cubicBezTo>
                  <a:lnTo>
                    <a:pt x="42137" y="13319"/>
                  </a:lnTo>
                  <a:cubicBezTo>
                    <a:pt x="42204" y="13098"/>
                    <a:pt x="42404" y="12962"/>
                    <a:pt x="42622" y="12962"/>
                  </a:cubicBezTo>
                  <a:close/>
                  <a:moveTo>
                    <a:pt x="44480" y="13557"/>
                  </a:moveTo>
                  <a:cubicBezTo>
                    <a:pt x="44532" y="13557"/>
                    <a:pt x="44585" y="13565"/>
                    <a:pt x="44637" y="13581"/>
                  </a:cubicBezTo>
                  <a:cubicBezTo>
                    <a:pt x="44899" y="13676"/>
                    <a:pt x="45054" y="13962"/>
                    <a:pt x="44959" y="14224"/>
                  </a:cubicBezTo>
                  <a:lnTo>
                    <a:pt x="42673" y="21356"/>
                  </a:lnTo>
                  <a:cubicBezTo>
                    <a:pt x="42597" y="21565"/>
                    <a:pt x="42400" y="21706"/>
                    <a:pt x="42190" y="21706"/>
                  </a:cubicBezTo>
                  <a:cubicBezTo>
                    <a:pt x="42137" y="21706"/>
                    <a:pt x="42083" y="21697"/>
                    <a:pt x="42030" y="21677"/>
                  </a:cubicBezTo>
                  <a:cubicBezTo>
                    <a:pt x="41768" y="21594"/>
                    <a:pt x="41613" y="21308"/>
                    <a:pt x="41697" y="21046"/>
                  </a:cubicBezTo>
                  <a:lnTo>
                    <a:pt x="43994" y="13914"/>
                  </a:lnTo>
                  <a:cubicBezTo>
                    <a:pt x="44062" y="13693"/>
                    <a:pt x="44261" y="13557"/>
                    <a:pt x="44480" y="13557"/>
                  </a:cubicBezTo>
                  <a:close/>
                  <a:moveTo>
                    <a:pt x="46326" y="14153"/>
                  </a:moveTo>
                  <a:cubicBezTo>
                    <a:pt x="46378" y="14153"/>
                    <a:pt x="46430" y="14160"/>
                    <a:pt x="46483" y="14176"/>
                  </a:cubicBezTo>
                  <a:cubicBezTo>
                    <a:pt x="46745" y="14272"/>
                    <a:pt x="46900" y="14557"/>
                    <a:pt x="46804" y="14819"/>
                  </a:cubicBezTo>
                  <a:lnTo>
                    <a:pt x="44518" y="21951"/>
                  </a:lnTo>
                  <a:cubicBezTo>
                    <a:pt x="44442" y="22160"/>
                    <a:pt x="44253" y="22301"/>
                    <a:pt x="44040" y="22301"/>
                  </a:cubicBezTo>
                  <a:cubicBezTo>
                    <a:pt x="43986" y="22301"/>
                    <a:pt x="43931" y="22292"/>
                    <a:pt x="43875" y="22273"/>
                  </a:cubicBezTo>
                  <a:cubicBezTo>
                    <a:pt x="43613" y="22189"/>
                    <a:pt x="43459" y="21904"/>
                    <a:pt x="43554" y="21642"/>
                  </a:cubicBezTo>
                  <a:lnTo>
                    <a:pt x="45840" y="14510"/>
                  </a:lnTo>
                  <a:cubicBezTo>
                    <a:pt x="45917" y="14289"/>
                    <a:pt x="46110" y="14153"/>
                    <a:pt x="46326" y="14153"/>
                  </a:cubicBezTo>
                  <a:close/>
                  <a:moveTo>
                    <a:pt x="48188" y="14748"/>
                  </a:moveTo>
                  <a:cubicBezTo>
                    <a:pt x="48239" y="14748"/>
                    <a:pt x="48290" y="14756"/>
                    <a:pt x="48340" y="14772"/>
                  </a:cubicBezTo>
                  <a:cubicBezTo>
                    <a:pt x="48614" y="14867"/>
                    <a:pt x="48757" y="15153"/>
                    <a:pt x="48674" y="15415"/>
                  </a:cubicBezTo>
                  <a:lnTo>
                    <a:pt x="46376" y="22546"/>
                  </a:lnTo>
                  <a:cubicBezTo>
                    <a:pt x="46309" y="22755"/>
                    <a:pt x="46114" y="22896"/>
                    <a:pt x="45899" y="22896"/>
                  </a:cubicBezTo>
                  <a:cubicBezTo>
                    <a:pt x="45844" y="22896"/>
                    <a:pt x="45788" y="22887"/>
                    <a:pt x="45733" y="22868"/>
                  </a:cubicBezTo>
                  <a:cubicBezTo>
                    <a:pt x="45471" y="22785"/>
                    <a:pt x="45316" y="22499"/>
                    <a:pt x="45411" y="22237"/>
                  </a:cubicBezTo>
                  <a:lnTo>
                    <a:pt x="47697" y="15105"/>
                  </a:lnTo>
                  <a:cubicBezTo>
                    <a:pt x="47774" y="14884"/>
                    <a:pt x="47976" y="14748"/>
                    <a:pt x="48188" y="14748"/>
                  </a:cubicBezTo>
                  <a:close/>
                  <a:moveTo>
                    <a:pt x="50034" y="15343"/>
                  </a:moveTo>
                  <a:cubicBezTo>
                    <a:pt x="50084" y="15343"/>
                    <a:pt x="50135" y="15351"/>
                    <a:pt x="50186" y="15367"/>
                  </a:cubicBezTo>
                  <a:cubicBezTo>
                    <a:pt x="50460" y="15462"/>
                    <a:pt x="50602" y="15748"/>
                    <a:pt x="50519" y="16010"/>
                  </a:cubicBezTo>
                  <a:lnTo>
                    <a:pt x="48221" y="23142"/>
                  </a:lnTo>
                  <a:cubicBezTo>
                    <a:pt x="48155" y="23351"/>
                    <a:pt x="47959" y="23492"/>
                    <a:pt x="47744" y="23492"/>
                  </a:cubicBezTo>
                  <a:cubicBezTo>
                    <a:pt x="47689" y="23492"/>
                    <a:pt x="47634" y="23483"/>
                    <a:pt x="47578" y="23463"/>
                  </a:cubicBezTo>
                  <a:cubicBezTo>
                    <a:pt x="47316" y="23380"/>
                    <a:pt x="47162" y="23094"/>
                    <a:pt x="47257" y="22832"/>
                  </a:cubicBezTo>
                  <a:lnTo>
                    <a:pt x="49543" y="15700"/>
                  </a:lnTo>
                  <a:cubicBezTo>
                    <a:pt x="49620" y="15479"/>
                    <a:pt x="49821" y="15343"/>
                    <a:pt x="50034" y="15343"/>
                  </a:cubicBezTo>
                  <a:close/>
                  <a:moveTo>
                    <a:pt x="51883" y="15958"/>
                  </a:moveTo>
                  <a:cubicBezTo>
                    <a:pt x="51936" y="15958"/>
                    <a:pt x="51990" y="15967"/>
                    <a:pt x="52043" y="15986"/>
                  </a:cubicBezTo>
                  <a:cubicBezTo>
                    <a:pt x="52317" y="16070"/>
                    <a:pt x="52460" y="16355"/>
                    <a:pt x="52376" y="16617"/>
                  </a:cubicBezTo>
                  <a:lnTo>
                    <a:pt x="50079" y="23749"/>
                  </a:lnTo>
                  <a:cubicBezTo>
                    <a:pt x="50011" y="23970"/>
                    <a:pt x="49812" y="24106"/>
                    <a:pt x="49599" y="24106"/>
                  </a:cubicBezTo>
                  <a:cubicBezTo>
                    <a:pt x="49549" y="24106"/>
                    <a:pt x="49498" y="24098"/>
                    <a:pt x="49448" y="24082"/>
                  </a:cubicBezTo>
                  <a:cubicBezTo>
                    <a:pt x="49174" y="23987"/>
                    <a:pt x="49031" y="23701"/>
                    <a:pt x="49114" y="23439"/>
                  </a:cubicBezTo>
                  <a:lnTo>
                    <a:pt x="51412" y="16308"/>
                  </a:lnTo>
                  <a:cubicBezTo>
                    <a:pt x="51479" y="16099"/>
                    <a:pt x="51674" y="15958"/>
                    <a:pt x="51883" y="15958"/>
                  </a:cubicBezTo>
                  <a:close/>
                  <a:moveTo>
                    <a:pt x="53729" y="16553"/>
                  </a:moveTo>
                  <a:cubicBezTo>
                    <a:pt x="53782" y="16553"/>
                    <a:pt x="53836" y="16562"/>
                    <a:pt x="53889" y="16581"/>
                  </a:cubicBezTo>
                  <a:cubicBezTo>
                    <a:pt x="54162" y="16665"/>
                    <a:pt x="54305" y="16951"/>
                    <a:pt x="54222" y="17213"/>
                  </a:cubicBezTo>
                  <a:lnTo>
                    <a:pt x="51924" y="24344"/>
                  </a:lnTo>
                  <a:cubicBezTo>
                    <a:pt x="51857" y="24566"/>
                    <a:pt x="51657" y="24701"/>
                    <a:pt x="51445" y="24701"/>
                  </a:cubicBezTo>
                  <a:cubicBezTo>
                    <a:pt x="51394" y="24701"/>
                    <a:pt x="51343" y="24694"/>
                    <a:pt x="51293" y="24678"/>
                  </a:cubicBezTo>
                  <a:cubicBezTo>
                    <a:pt x="51019" y="24582"/>
                    <a:pt x="50876" y="24297"/>
                    <a:pt x="50960" y="24035"/>
                  </a:cubicBezTo>
                  <a:lnTo>
                    <a:pt x="53258" y="16903"/>
                  </a:lnTo>
                  <a:cubicBezTo>
                    <a:pt x="53324" y="16694"/>
                    <a:pt x="53519" y="16553"/>
                    <a:pt x="53729" y="16553"/>
                  </a:cubicBezTo>
                  <a:close/>
                  <a:moveTo>
                    <a:pt x="55592" y="17148"/>
                  </a:moveTo>
                  <a:cubicBezTo>
                    <a:pt x="55647" y="17148"/>
                    <a:pt x="55702" y="17158"/>
                    <a:pt x="55758" y="17177"/>
                  </a:cubicBezTo>
                  <a:cubicBezTo>
                    <a:pt x="56020" y="17260"/>
                    <a:pt x="56175" y="17546"/>
                    <a:pt x="56079" y="17808"/>
                  </a:cubicBezTo>
                  <a:lnTo>
                    <a:pt x="53793" y="24940"/>
                  </a:lnTo>
                  <a:cubicBezTo>
                    <a:pt x="53716" y="25161"/>
                    <a:pt x="53515" y="25297"/>
                    <a:pt x="53302" y="25297"/>
                  </a:cubicBezTo>
                  <a:cubicBezTo>
                    <a:pt x="53252" y="25297"/>
                    <a:pt x="53201" y="25289"/>
                    <a:pt x="53150" y="25273"/>
                  </a:cubicBezTo>
                  <a:cubicBezTo>
                    <a:pt x="52877" y="25178"/>
                    <a:pt x="52734" y="24892"/>
                    <a:pt x="52817" y="24630"/>
                  </a:cubicBezTo>
                  <a:lnTo>
                    <a:pt x="55115" y="17498"/>
                  </a:lnTo>
                  <a:cubicBezTo>
                    <a:pt x="55181" y="17289"/>
                    <a:pt x="55377" y="17148"/>
                    <a:pt x="55592" y="17148"/>
                  </a:cubicBezTo>
                  <a:close/>
                  <a:moveTo>
                    <a:pt x="57438" y="17744"/>
                  </a:moveTo>
                  <a:cubicBezTo>
                    <a:pt x="57492" y="17744"/>
                    <a:pt x="57548" y="17753"/>
                    <a:pt x="57603" y="17772"/>
                  </a:cubicBezTo>
                  <a:cubicBezTo>
                    <a:pt x="57865" y="17855"/>
                    <a:pt x="58020" y="18141"/>
                    <a:pt x="57925" y="18403"/>
                  </a:cubicBezTo>
                  <a:lnTo>
                    <a:pt x="55639" y="25535"/>
                  </a:lnTo>
                  <a:cubicBezTo>
                    <a:pt x="55562" y="25756"/>
                    <a:pt x="55360" y="25892"/>
                    <a:pt x="55148" y="25892"/>
                  </a:cubicBezTo>
                  <a:cubicBezTo>
                    <a:pt x="55097" y="25892"/>
                    <a:pt x="55046" y="25884"/>
                    <a:pt x="54996" y="25868"/>
                  </a:cubicBezTo>
                  <a:cubicBezTo>
                    <a:pt x="54722" y="25773"/>
                    <a:pt x="54579" y="25487"/>
                    <a:pt x="54662" y="25225"/>
                  </a:cubicBezTo>
                  <a:lnTo>
                    <a:pt x="56960" y="18094"/>
                  </a:lnTo>
                  <a:cubicBezTo>
                    <a:pt x="57027" y="17885"/>
                    <a:pt x="57222" y="17744"/>
                    <a:pt x="57438" y="17744"/>
                  </a:cubicBezTo>
                  <a:close/>
                  <a:moveTo>
                    <a:pt x="59296" y="18339"/>
                  </a:moveTo>
                  <a:cubicBezTo>
                    <a:pt x="59350" y="18339"/>
                    <a:pt x="59405" y="18348"/>
                    <a:pt x="59461" y="18367"/>
                  </a:cubicBezTo>
                  <a:cubicBezTo>
                    <a:pt x="59723" y="18451"/>
                    <a:pt x="59877" y="18737"/>
                    <a:pt x="59782" y="18998"/>
                  </a:cubicBezTo>
                  <a:lnTo>
                    <a:pt x="57496" y="26130"/>
                  </a:lnTo>
                  <a:cubicBezTo>
                    <a:pt x="57419" y="26352"/>
                    <a:pt x="57226" y="26487"/>
                    <a:pt x="57010" y="26487"/>
                  </a:cubicBezTo>
                  <a:cubicBezTo>
                    <a:pt x="56958" y="26487"/>
                    <a:pt x="56906" y="26480"/>
                    <a:pt x="56853" y="26464"/>
                  </a:cubicBezTo>
                  <a:cubicBezTo>
                    <a:pt x="56591" y="26368"/>
                    <a:pt x="56436" y="26083"/>
                    <a:pt x="56532" y="25821"/>
                  </a:cubicBezTo>
                  <a:lnTo>
                    <a:pt x="58818" y="18689"/>
                  </a:lnTo>
                  <a:cubicBezTo>
                    <a:pt x="58894" y="18480"/>
                    <a:pt x="59083" y="18339"/>
                    <a:pt x="59296" y="18339"/>
                  </a:cubicBezTo>
                  <a:close/>
                  <a:moveTo>
                    <a:pt x="61140" y="18934"/>
                  </a:moveTo>
                  <a:cubicBezTo>
                    <a:pt x="61195" y="18934"/>
                    <a:pt x="61251" y="18943"/>
                    <a:pt x="61306" y="18963"/>
                  </a:cubicBezTo>
                  <a:cubicBezTo>
                    <a:pt x="61568" y="19046"/>
                    <a:pt x="61723" y="19332"/>
                    <a:pt x="61628" y="19594"/>
                  </a:cubicBezTo>
                  <a:lnTo>
                    <a:pt x="59342" y="26726"/>
                  </a:lnTo>
                  <a:cubicBezTo>
                    <a:pt x="59265" y="26947"/>
                    <a:pt x="59063" y="27083"/>
                    <a:pt x="58851" y="27083"/>
                  </a:cubicBezTo>
                  <a:cubicBezTo>
                    <a:pt x="58800" y="27083"/>
                    <a:pt x="58749" y="27075"/>
                    <a:pt x="58699" y="27059"/>
                  </a:cubicBezTo>
                  <a:cubicBezTo>
                    <a:pt x="58437" y="26964"/>
                    <a:pt x="58282" y="26678"/>
                    <a:pt x="58365" y="26416"/>
                  </a:cubicBezTo>
                  <a:lnTo>
                    <a:pt x="60663" y="19284"/>
                  </a:lnTo>
                  <a:cubicBezTo>
                    <a:pt x="60730" y="19075"/>
                    <a:pt x="60925" y="18934"/>
                    <a:pt x="61140" y="18934"/>
                  </a:cubicBezTo>
                  <a:close/>
                  <a:moveTo>
                    <a:pt x="69271" y="22035"/>
                  </a:moveTo>
                  <a:lnTo>
                    <a:pt x="71260" y="23880"/>
                  </a:lnTo>
                  <a:lnTo>
                    <a:pt x="70224" y="27118"/>
                  </a:lnTo>
                  <a:lnTo>
                    <a:pt x="67438" y="27309"/>
                  </a:lnTo>
                  <a:cubicBezTo>
                    <a:pt x="67914" y="25511"/>
                    <a:pt x="68521" y="23737"/>
                    <a:pt x="69271" y="22035"/>
                  </a:cubicBezTo>
                  <a:close/>
                  <a:moveTo>
                    <a:pt x="65152" y="19534"/>
                  </a:moveTo>
                  <a:lnTo>
                    <a:pt x="68843" y="20725"/>
                  </a:lnTo>
                  <a:cubicBezTo>
                    <a:pt x="68164" y="22177"/>
                    <a:pt x="67581" y="23666"/>
                    <a:pt x="67093" y="25178"/>
                  </a:cubicBezTo>
                  <a:cubicBezTo>
                    <a:pt x="66950" y="25594"/>
                    <a:pt x="66831" y="26023"/>
                    <a:pt x="66700" y="26452"/>
                  </a:cubicBezTo>
                  <a:lnTo>
                    <a:pt x="65700" y="27428"/>
                  </a:lnTo>
                  <a:lnTo>
                    <a:pt x="65652" y="25368"/>
                  </a:lnTo>
                  <a:lnTo>
                    <a:pt x="64771" y="26440"/>
                  </a:lnTo>
                  <a:lnTo>
                    <a:pt x="65033" y="23987"/>
                  </a:lnTo>
                  <a:lnTo>
                    <a:pt x="63211" y="27297"/>
                  </a:lnTo>
                  <a:lnTo>
                    <a:pt x="62806" y="25535"/>
                  </a:lnTo>
                  <a:cubicBezTo>
                    <a:pt x="63485" y="23106"/>
                    <a:pt x="64592" y="20106"/>
                    <a:pt x="65152" y="19534"/>
                  </a:cubicBezTo>
                  <a:close/>
                  <a:moveTo>
                    <a:pt x="63004" y="19530"/>
                  </a:moveTo>
                  <a:cubicBezTo>
                    <a:pt x="63057" y="19530"/>
                    <a:pt x="63111" y="19539"/>
                    <a:pt x="63164" y="19558"/>
                  </a:cubicBezTo>
                  <a:cubicBezTo>
                    <a:pt x="63425" y="19641"/>
                    <a:pt x="63580" y="19927"/>
                    <a:pt x="63497" y="20189"/>
                  </a:cubicBezTo>
                  <a:lnTo>
                    <a:pt x="61199" y="27321"/>
                  </a:lnTo>
                  <a:cubicBezTo>
                    <a:pt x="61132" y="27542"/>
                    <a:pt x="60932" y="27678"/>
                    <a:pt x="60714" y="27678"/>
                  </a:cubicBezTo>
                  <a:cubicBezTo>
                    <a:pt x="60662" y="27678"/>
                    <a:pt x="60609" y="27670"/>
                    <a:pt x="60556" y="27654"/>
                  </a:cubicBezTo>
                  <a:cubicBezTo>
                    <a:pt x="60294" y="27559"/>
                    <a:pt x="60139" y="27273"/>
                    <a:pt x="60235" y="27011"/>
                  </a:cubicBezTo>
                  <a:lnTo>
                    <a:pt x="62521" y="19880"/>
                  </a:lnTo>
                  <a:cubicBezTo>
                    <a:pt x="62597" y="19671"/>
                    <a:pt x="62794" y="19530"/>
                    <a:pt x="63004" y="19530"/>
                  </a:cubicBezTo>
                  <a:close/>
                  <a:moveTo>
                    <a:pt x="103641" y="29442"/>
                  </a:moveTo>
                  <a:cubicBezTo>
                    <a:pt x="103796" y="29442"/>
                    <a:pt x="103954" y="29464"/>
                    <a:pt x="104109" y="29512"/>
                  </a:cubicBezTo>
                  <a:cubicBezTo>
                    <a:pt x="104931" y="29774"/>
                    <a:pt x="105371" y="30655"/>
                    <a:pt x="105121" y="31476"/>
                  </a:cubicBezTo>
                  <a:cubicBezTo>
                    <a:pt x="104899" y="32142"/>
                    <a:pt x="104285" y="32558"/>
                    <a:pt x="103623" y="32558"/>
                  </a:cubicBezTo>
                  <a:cubicBezTo>
                    <a:pt x="103469" y="32558"/>
                    <a:pt x="103312" y="32535"/>
                    <a:pt x="103157" y="32488"/>
                  </a:cubicBezTo>
                  <a:cubicBezTo>
                    <a:pt x="102323" y="32214"/>
                    <a:pt x="101871" y="31345"/>
                    <a:pt x="102145" y="30524"/>
                  </a:cubicBezTo>
                  <a:cubicBezTo>
                    <a:pt x="102357" y="29857"/>
                    <a:pt x="102977" y="29442"/>
                    <a:pt x="103641" y="29442"/>
                  </a:cubicBezTo>
                  <a:close/>
                  <a:moveTo>
                    <a:pt x="118603" y="31788"/>
                  </a:moveTo>
                  <a:cubicBezTo>
                    <a:pt x="118755" y="31788"/>
                    <a:pt x="118910" y="31811"/>
                    <a:pt x="119063" y="31857"/>
                  </a:cubicBezTo>
                  <a:cubicBezTo>
                    <a:pt x="119885" y="32131"/>
                    <a:pt x="120325" y="33012"/>
                    <a:pt x="120075" y="33822"/>
                  </a:cubicBezTo>
                  <a:cubicBezTo>
                    <a:pt x="119864" y="34485"/>
                    <a:pt x="119248" y="34908"/>
                    <a:pt x="118586" y="34908"/>
                  </a:cubicBezTo>
                  <a:cubicBezTo>
                    <a:pt x="118429" y="34908"/>
                    <a:pt x="118269" y="34884"/>
                    <a:pt x="118111" y="34834"/>
                  </a:cubicBezTo>
                  <a:cubicBezTo>
                    <a:pt x="117277" y="34572"/>
                    <a:pt x="116837" y="33691"/>
                    <a:pt x="117099" y="32869"/>
                  </a:cubicBezTo>
                  <a:cubicBezTo>
                    <a:pt x="117322" y="32211"/>
                    <a:pt x="117938" y="31788"/>
                    <a:pt x="118603" y="31788"/>
                  </a:cubicBezTo>
                  <a:close/>
                  <a:moveTo>
                    <a:pt x="76403" y="31845"/>
                  </a:moveTo>
                  <a:lnTo>
                    <a:pt x="77927" y="32333"/>
                  </a:lnTo>
                  <a:lnTo>
                    <a:pt x="76927" y="35370"/>
                  </a:lnTo>
                  <a:lnTo>
                    <a:pt x="73915" y="34393"/>
                  </a:lnTo>
                  <a:lnTo>
                    <a:pt x="74510" y="32560"/>
                  </a:lnTo>
                  <a:lnTo>
                    <a:pt x="74724" y="33631"/>
                  </a:lnTo>
                  <a:lnTo>
                    <a:pt x="75486" y="32381"/>
                  </a:lnTo>
                  <a:lnTo>
                    <a:pt x="75796" y="33750"/>
                  </a:lnTo>
                  <a:lnTo>
                    <a:pt x="76403" y="31845"/>
                  </a:lnTo>
                  <a:close/>
                  <a:moveTo>
                    <a:pt x="105966" y="31833"/>
                  </a:moveTo>
                  <a:lnTo>
                    <a:pt x="108086" y="33846"/>
                  </a:lnTo>
                  <a:lnTo>
                    <a:pt x="112646" y="34703"/>
                  </a:lnTo>
                  <a:lnTo>
                    <a:pt x="116087" y="33381"/>
                  </a:lnTo>
                  <a:cubicBezTo>
                    <a:pt x="116099" y="34417"/>
                    <a:pt x="116777" y="35393"/>
                    <a:pt x="117813" y="35715"/>
                  </a:cubicBezTo>
                  <a:cubicBezTo>
                    <a:pt x="118067" y="35802"/>
                    <a:pt x="118325" y="35840"/>
                    <a:pt x="118577" y="35840"/>
                  </a:cubicBezTo>
                  <a:cubicBezTo>
                    <a:pt x="118809" y="35840"/>
                    <a:pt x="119037" y="35808"/>
                    <a:pt x="119254" y="35751"/>
                  </a:cubicBezTo>
                  <a:lnTo>
                    <a:pt x="119254" y="35751"/>
                  </a:lnTo>
                  <a:lnTo>
                    <a:pt x="118956" y="36703"/>
                  </a:lnTo>
                  <a:lnTo>
                    <a:pt x="115265" y="35512"/>
                  </a:lnTo>
                  <a:lnTo>
                    <a:pt x="117468" y="37096"/>
                  </a:lnTo>
                  <a:lnTo>
                    <a:pt x="110360" y="34810"/>
                  </a:lnTo>
                  <a:lnTo>
                    <a:pt x="111634" y="36084"/>
                  </a:lnTo>
                  <a:lnTo>
                    <a:pt x="103621" y="33500"/>
                  </a:lnTo>
                  <a:cubicBezTo>
                    <a:pt x="104633" y="33500"/>
                    <a:pt x="105609" y="32857"/>
                    <a:pt x="105966" y="31833"/>
                  </a:cubicBezTo>
                  <a:close/>
                  <a:moveTo>
                    <a:pt x="72141" y="24321"/>
                  </a:moveTo>
                  <a:lnTo>
                    <a:pt x="121992" y="40394"/>
                  </a:lnTo>
                  <a:lnTo>
                    <a:pt x="121135" y="42989"/>
                  </a:lnTo>
                  <a:lnTo>
                    <a:pt x="103514" y="37310"/>
                  </a:lnTo>
                  <a:lnTo>
                    <a:pt x="103514" y="37310"/>
                  </a:lnTo>
                  <a:lnTo>
                    <a:pt x="112432" y="41120"/>
                  </a:lnTo>
                  <a:lnTo>
                    <a:pt x="109669" y="40763"/>
                  </a:lnTo>
                  <a:lnTo>
                    <a:pt x="109669" y="40763"/>
                  </a:lnTo>
                  <a:lnTo>
                    <a:pt x="114372" y="43085"/>
                  </a:lnTo>
                  <a:lnTo>
                    <a:pt x="114372" y="43085"/>
                  </a:lnTo>
                  <a:lnTo>
                    <a:pt x="78654" y="31560"/>
                  </a:lnTo>
                  <a:lnTo>
                    <a:pt x="74736" y="30297"/>
                  </a:lnTo>
                  <a:lnTo>
                    <a:pt x="70641" y="28976"/>
                  </a:lnTo>
                  <a:lnTo>
                    <a:pt x="70938" y="28023"/>
                  </a:lnTo>
                  <a:lnTo>
                    <a:pt x="79416" y="30762"/>
                  </a:lnTo>
                  <a:lnTo>
                    <a:pt x="76296" y="28809"/>
                  </a:lnTo>
                  <a:lnTo>
                    <a:pt x="100585" y="35405"/>
                  </a:lnTo>
                  <a:lnTo>
                    <a:pt x="100585" y="35405"/>
                  </a:lnTo>
                  <a:lnTo>
                    <a:pt x="71569" y="26059"/>
                  </a:lnTo>
                  <a:lnTo>
                    <a:pt x="72141" y="24321"/>
                  </a:lnTo>
                  <a:close/>
                  <a:moveTo>
                    <a:pt x="107455" y="41846"/>
                  </a:moveTo>
                  <a:lnTo>
                    <a:pt x="117432" y="45061"/>
                  </a:lnTo>
                  <a:lnTo>
                    <a:pt x="116194" y="45764"/>
                  </a:lnTo>
                  <a:lnTo>
                    <a:pt x="117468" y="45895"/>
                  </a:lnTo>
                  <a:lnTo>
                    <a:pt x="115801" y="46919"/>
                  </a:lnTo>
                  <a:cubicBezTo>
                    <a:pt x="115706" y="45966"/>
                    <a:pt x="115063" y="45121"/>
                    <a:pt x="114098" y="44811"/>
                  </a:cubicBezTo>
                  <a:cubicBezTo>
                    <a:pt x="113842" y="44726"/>
                    <a:pt x="113582" y="44685"/>
                    <a:pt x="113326" y="44685"/>
                  </a:cubicBezTo>
                  <a:cubicBezTo>
                    <a:pt x="112404" y="44685"/>
                    <a:pt x="111536" y="45208"/>
                    <a:pt x="111098" y="46037"/>
                  </a:cubicBezTo>
                  <a:lnTo>
                    <a:pt x="107455" y="41846"/>
                  </a:lnTo>
                  <a:close/>
                  <a:moveTo>
                    <a:pt x="113325" y="45630"/>
                  </a:moveTo>
                  <a:cubicBezTo>
                    <a:pt x="113483" y="45630"/>
                    <a:pt x="113643" y="45654"/>
                    <a:pt x="113801" y="45704"/>
                  </a:cubicBezTo>
                  <a:cubicBezTo>
                    <a:pt x="114610" y="45966"/>
                    <a:pt x="115075" y="46847"/>
                    <a:pt x="114813" y="47669"/>
                  </a:cubicBezTo>
                  <a:cubicBezTo>
                    <a:pt x="114591" y="48335"/>
                    <a:pt x="113969" y="48751"/>
                    <a:pt x="113311" y="48751"/>
                  </a:cubicBezTo>
                  <a:cubicBezTo>
                    <a:pt x="113157" y="48751"/>
                    <a:pt x="113001" y="48728"/>
                    <a:pt x="112848" y="48681"/>
                  </a:cubicBezTo>
                  <a:cubicBezTo>
                    <a:pt x="112027" y="48407"/>
                    <a:pt x="111574" y="47526"/>
                    <a:pt x="111836" y="46716"/>
                  </a:cubicBezTo>
                  <a:cubicBezTo>
                    <a:pt x="112048" y="46053"/>
                    <a:pt x="112663" y="45630"/>
                    <a:pt x="113325" y="45630"/>
                  </a:cubicBezTo>
                  <a:close/>
                  <a:moveTo>
                    <a:pt x="3613" y="1"/>
                  </a:moveTo>
                  <a:cubicBezTo>
                    <a:pt x="3209" y="1"/>
                    <a:pt x="2424" y="454"/>
                    <a:pt x="1334" y="3818"/>
                  </a:cubicBezTo>
                  <a:cubicBezTo>
                    <a:pt x="1" y="7973"/>
                    <a:pt x="858" y="8259"/>
                    <a:pt x="1156" y="8342"/>
                  </a:cubicBezTo>
                  <a:lnTo>
                    <a:pt x="5502" y="9747"/>
                  </a:lnTo>
                  <a:cubicBezTo>
                    <a:pt x="5551" y="9760"/>
                    <a:pt x="5600" y="9766"/>
                    <a:pt x="5649" y="9766"/>
                  </a:cubicBezTo>
                  <a:cubicBezTo>
                    <a:pt x="5740" y="9766"/>
                    <a:pt x="5828" y="9742"/>
                    <a:pt x="5906" y="9688"/>
                  </a:cubicBezTo>
                  <a:cubicBezTo>
                    <a:pt x="6025" y="9604"/>
                    <a:pt x="6097" y="9485"/>
                    <a:pt x="6121" y="9342"/>
                  </a:cubicBezTo>
                  <a:cubicBezTo>
                    <a:pt x="6144" y="9069"/>
                    <a:pt x="6192" y="8807"/>
                    <a:pt x="6240" y="8557"/>
                  </a:cubicBezTo>
                  <a:lnTo>
                    <a:pt x="28219" y="15641"/>
                  </a:lnTo>
                  <a:lnTo>
                    <a:pt x="27969" y="16415"/>
                  </a:lnTo>
                  <a:cubicBezTo>
                    <a:pt x="27731" y="17165"/>
                    <a:pt x="28147" y="17975"/>
                    <a:pt x="28885" y="18225"/>
                  </a:cubicBezTo>
                  <a:cubicBezTo>
                    <a:pt x="29025" y="18271"/>
                    <a:pt x="29166" y="18292"/>
                    <a:pt x="29305" y="18292"/>
                  </a:cubicBezTo>
                  <a:cubicBezTo>
                    <a:pt x="29523" y="18292"/>
                    <a:pt x="29737" y="18240"/>
                    <a:pt x="29933" y="18153"/>
                  </a:cubicBezTo>
                  <a:cubicBezTo>
                    <a:pt x="30112" y="18451"/>
                    <a:pt x="30374" y="18701"/>
                    <a:pt x="30731" y="18820"/>
                  </a:cubicBezTo>
                  <a:cubicBezTo>
                    <a:pt x="30872" y="18867"/>
                    <a:pt x="31016" y="18888"/>
                    <a:pt x="31158" y="18888"/>
                  </a:cubicBezTo>
                  <a:cubicBezTo>
                    <a:pt x="31373" y="18888"/>
                    <a:pt x="31585" y="18839"/>
                    <a:pt x="31779" y="18760"/>
                  </a:cubicBezTo>
                  <a:cubicBezTo>
                    <a:pt x="31957" y="19058"/>
                    <a:pt x="32219" y="19308"/>
                    <a:pt x="32576" y="19427"/>
                  </a:cubicBezTo>
                  <a:cubicBezTo>
                    <a:pt x="32720" y="19475"/>
                    <a:pt x="32866" y="19498"/>
                    <a:pt x="33011" y="19498"/>
                  </a:cubicBezTo>
                  <a:cubicBezTo>
                    <a:pt x="33224" y="19498"/>
                    <a:pt x="33432" y="19448"/>
                    <a:pt x="33624" y="19356"/>
                  </a:cubicBezTo>
                  <a:cubicBezTo>
                    <a:pt x="33803" y="19653"/>
                    <a:pt x="34065" y="19903"/>
                    <a:pt x="34422" y="20022"/>
                  </a:cubicBezTo>
                  <a:cubicBezTo>
                    <a:pt x="34566" y="20070"/>
                    <a:pt x="34712" y="20093"/>
                    <a:pt x="34856" y="20093"/>
                  </a:cubicBezTo>
                  <a:cubicBezTo>
                    <a:pt x="35069" y="20093"/>
                    <a:pt x="35278" y="20043"/>
                    <a:pt x="35470" y="19951"/>
                  </a:cubicBezTo>
                  <a:cubicBezTo>
                    <a:pt x="35648" y="20249"/>
                    <a:pt x="35910" y="20499"/>
                    <a:pt x="36267" y="20618"/>
                  </a:cubicBezTo>
                  <a:cubicBezTo>
                    <a:pt x="36414" y="20667"/>
                    <a:pt x="36563" y="20689"/>
                    <a:pt x="36709" y="20689"/>
                  </a:cubicBezTo>
                  <a:cubicBezTo>
                    <a:pt x="36920" y="20689"/>
                    <a:pt x="37126" y="20642"/>
                    <a:pt x="37315" y="20558"/>
                  </a:cubicBezTo>
                  <a:cubicBezTo>
                    <a:pt x="37494" y="20856"/>
                    <a:pt x="37756" y="21118"/>
                    <a:pt x="38113" y="21237"/>
                  </a:cubicBezTo>
                  <a:cubicBezTo>
                    <a:pt x="38250" y="21282"/>
                    <a:pt x="38388" y="21304"/>
                    <a:pt x="38525" y="21304"/>
                  </a:cubicBezTo>
                  <a:cubicBezTo>
                    <a:pt x="38746" y="21304"/>
                    <a:pt x="38962" y="21249"/>
                    <a:pt x="39161" y="21153"/>
                  </a:cubicBezTo>
                  <a:cubicBezTo>
                    <a:pt x="39339" y="21451"/>
                    <a:pt x="39601" y="21713"/>
                    <a:pt x="39958" y="21832"/>
                  </a:cubicBezTo>
                  <a:cubicBezTo>
                    <a:pt x="40095" y="21878"/>
                    <a:pt x="40234" y="21899"/>
                    <a:pt x="40371" y="21899"/>
                  </a:cubicBezTo>
                  <a:cubicBezTo>
                    <a:pt x="40591" y="21899"/>
                    <a:pt x="40808" y="21844"/>
                    <a:pt x="41006" y="21749"/>
                  </a:cubicBezTo>
                  <a:cubicBezTo>
                    <a:pt x="41185" y="22046"/>
                    <a:pt x="41447" y="22308"/>
                    <a:pt x="41804" y="22427"/>
                  </a:cubicBezTo>
                  <a:cubicBezTo>
                    <a:pt x="41945" y="22475"/>
                    <a:pt x="42089" y="22496"/>
                    <a:pt x="42230" y="22496"/>
                  </a:cubicBezTo>
                  <a:cubicBezTo>
                    <a:pt x="42446" y="22496"/>
                    <a:pt x="42657" y="22447"/>
                    <a:pt x="42851" y="22368"/>
                  </a:cubicBezTo>
                  <a:cubicBezTo>
                    <a:pt x="43030" y="22666"/>
                    <a:pt x="43292" y="22916"/>
                    <a:pt x="43649" y="23035"/>
                  </a:cubicBezTo>
                  <a:cubicBezTo>
                    <a:pt x="43788" y="23081"/>
                    <a:pt x="43929" y="23102"/>
                    <a:pt x="44069" y="23102"/>
                  </a:cubicBezTo>
                  <a:cubicBezTo>
                    <a:pt x="44287" y="23102"/>
                    <a:pt x="44501" y="23050"/>
                    <a:pt x="44697" y="22963"/>
                  </a:cubicBezTo>
                  <a:cubicBezTo>
                    <a:pt x="44876" y="23261"/>
                    <a:pt x="45137" y="23511"/>
                    <a:pt x="45495" y="23630"/>
                  </a:cubicBezTo>
                  <a:cubicBezTo>
                    <a:pt x="45634" y="23676"/>
                    <a:pt x="45775" y="23697"/>
                    <a:pt x="45914" y="23697"/>
                  </a:cubicBezTo>
                  <a:cubicBezTo>
                    <a:pt x="46132" y="23697"/>
                    <a:pt x="46346" y="23646"/>
                    <a:pt x="46542" y="23559"/>
                  </a:cubicBezTo>
                  <a:cubicBezTo>
                    <a:pt x="46721" y="23856"/>
                    <a:pt x="46983" y="24106"/>
                    <a:pt x="47340" y="24225"/>
                  </a:cubicBezTo>
                  <a:cubicBezTo>
                    <a:pt x="47482" y="24272"/>
                    <a:pt x="47625" y="24293"/>
                    <a:pt x="47767" y="24293"/>
                  </a:cubicBezTo>
                  <a:cubicBezTo>
                    <a:pt x="47982" y="24293"/>
                    <a:pt x="48194" y="24245"/>
                    <a:pt x="48388" y="24166"/>
                  </a:cubicBezTo>
                  <a:cubicBezTo>
                    <a:pt x="48566" y="24463"/>
                    <a:pt x="48828" y="24713"/>
                    <a:pt x="49186" y="24832"/>
                  </a:cubicBezTo>
                  <a:cubicBezTo>
                    <a:pt x="49325" y="24879"/>
                    <a:pt x="49466" y="24900"/>
                    <a:pt x="49605" y="24900"/>
                  </a:cubicBezTo>
                  <a:cubicBezTo>
                    <a:pt x="49823" y="24900"/>
                    <a:pt x="50037" y="24848"/>
                    <a:pt x="50233" y="24761"/>
                  </a:cubicBezTo>
                  <a:cubicBezTo>
                    <a:pt x="50412" y="25059"/>
                    <a:pt x="50674" y="25309"/>
                    <a:pt x="51031" y="25428"/>
                  </a:cubicBezTo>
                  <a:cubicBezTo>
                    <a:pt x="51170" y="25474"/>
                    <a:pt x="51311" y="25495"/>
                    <a:pt x="51451" y="25495"/>
                  </a:cubicBezTo>
                  <a:cubicBezTo>
                    <a:pt x="51669" y="25495"/>
                    <a:pt x="51883" y="25444"/>
                    <a:pt x="52079" y="25356"/>
                  </a:cubicBezTo>
                  <a:cubicBezTo>
                    <a:pt x="52257" y="25654"/>
                    <a:pt x="52519" y="25904"/>
                    <a:pt x="52877" y="26023"/>
                  </a:cubicBezTo>
                  <a:cubicBezTo>
                    <a:pt x="53018" y="26070"/>
                    <a:pt x="53162" y="26091"/>
                    <a:pt x="53303" y="26091"/>
                  </a:cubicBezTo>
                  <a:cubicBezTo>
                    <a:pt x="53519" y="26091"/>
                    <a:pt x="53730" y="26043"/>
                    <a:pt x="53924" y="25964"/>
                  </a:cubicBezTo>
                  <a:cubicBezTo>
                    <a:pt x="54103" y="26261"/>
                    <a:pt x="54365" y="26511"/>
                    <a:pt x="54722" y="26630"/>
                  </a:cubicBezTo>
                  <a:cubicBezTo>
                    <a:pt x="54866" y="26678"/>
                    <a:pt x="55012" y="26701"/>
                    <a:pt x="55156" y="26701"/>
                  </a:cubicBezTo>
                  <a:cubicBezTo>
                    <a:pt x="55369" y="26701"/>
                    <a:pt x="55578" y="26651"/>
                    <a:pt x="55770" y="26559"/>
                  </a:cubicBezTo>
                  <a:cubicBezTo>
                    <a:pt x="55948" y="26857"/>
                    <a:pt x="56210" y="27107"/>
                    <a:pt x="56567" y="27226"/>
                  </a:cubicBezTo>
                  <a:cubicBezTo>
                    <a:pt x="56712" y="27274"/>
                    <a:pt x="56858" y="27297"/>
                    <a:pt x="57002" y="27297"/>
                  </a:cubicBezTo>
                  <a:cubicBezTo>
                    <a:pt x="57215" y="27297"/>
                    <a:pt x="57423" y="27247"/>
                    <a:pt x="57615" y="27154"/>
                  </a:cubicBezTo>
                  <a:cubicBezTo>
                    <a:pt x="57794" y="27452"/>
                    <a:pt x="58056" y="27702"/>
                    <a:pt x="58413" y="27821"/>
                  </a:cubicBezTo>
                  <a:cubicBezTo>
                    <a:pt x="58560" y="27870"/>
                    <a:pt x="58708" y="27893"/>
                    <a:pt x="58855" y="27893"/>
                  </a:cubicBezTo>
                  <a:cubicBezTo>
                    <a:pt x="59065" y="27893"/>
                    <a:pt x="59271" y="27846"/>
                    <a:pt x="59461" y="27761"/>
                  </a:cubicBezTo>
                  <a:cubicBezTo>
                    <a:pt x="59639" y="28059"/>
                    <a:pt x="59901" y="28321"/>
                    <a:pt x="60258" y="28440"/>
                  </a:cubicBezTo>
                  <a:cubicBezTo>
                    <a:pt x="60400" y="28487"/>
                    <a:pt x="60542" y="28508"/>
                    <a:pt x="60680" y="28508"/>
                  </a:cubicBezTo>
                  <a:cubicBezTo>
                    <a:pt x="60891" y="28508"/>
                    <a:pt x="61095" y="28460"/>
                    <a:pt x="61282" y="28381"/>
                  </a:cubicBezTo>
                  <a:cubicBezTo>
                    <a:pt x="61306" y="29202"/>
                    <a:pt x="61604" y="29297"/>
                    <a:pt x="61782" y="29357"/>
                  </a:cubicBezTo>
                  <a:lnTo>
                    <a:pt x="66128" y="30762"/>
                  </a:lnTo>
                  <a:cubicBezTo>
                    <a:pt x="66175" y="30775"/>
                    <a:pt x="66222" y="30781"/>
                    <a:pt x="66269" y="30781"/>
                  </a:cubicBezTo>
                  <a:cubicBezTo>
                    <a:pt x="66352" y="30781"/>
                    <a:pt x="66433" y="30760"/>
                    <a:pt x="66509" y="30714"/>
                  </a:cubicBezTo>
                  <a:cubicBezTo>
                    <a:pt x="66628" y="30643"/>
                    <a:pt x="66700" y="30524"/>
                    <a:pt x="66735" y="30393"/>
                  </a:cubicBezTo>
                  <a:cubicBezTo>
                    <a:pt x="66735" y="30369"/>
                    <a:pt x="66735" y="30345"/>
                    <a:pt x="66747" y="30333"/>
                  </a:cubicBezTo>
                  <a:lnTo>
                    <a:pt x="69998" y="29678"/>
                  </a:lnTo>
                  <a:lnTo>
                    <a:pt x="73998" y="30964"/>
                  </a:lnTo>
                  <a:lnTo>
                    <a:pt x="72879" y="34441"/>
                  </a:lnTo>
                  <a:cubicBezTo>
                    <a:pt x="72808" y="34691"/>
                    <a:pt x="72939" y="34941"/>
                    <a:pt x="73177" y="35036"/>
                  </a:cubicBezTo>
                  <a:lnTo>
                    <a:pt x="77094" y="36298"/>
                  </a:lnTo>
                  <a:cubicBezTo>
                    <a:pt x="77138" y="36311"/>
                    <a:pt x="77182" y="36318"/>
                    <a:pt x="77227" y="36318"/>
                  </a:cubicBezTo>
                  <a:cubicBezTo>
                    <a:pt x="77423" y="36318"/>
                    <a:pt x="77611" y="36195"/>
                    <a:pt x="77689" y="36001"/>
                  </a:cubicBezTo>
                  <a:lnTo>
                    <a:pt x="78808" y="32536"/>
                  </a:lnTo>
                  <a:lnTo>
                    <a:pt x="105740" y="41204"/>
                  </a:lnTo>
                  <a:lnTo>
                    <a:pt x="110836" y="47073"/>
                  </a:lnTo>
                  <a:cubicBezTo>
                    <a:pt x="110812" y="48133"/>
                    <a:pt x="111503" y="49121"/>
                    <a:pt x="112563" y="49466"/>
                  </a:cubicBezTo>
                  <a:cubicBezTo>
                    <a:pt x="112817" y="49549"/>
                    <a:pt x="113075" y="49589"/>
                    <a:pt x="113329" y="49589"/>
                  </a:cubicBezTo>
                  <a:cubicBezTo>
                    <a:pt x="113990" y="49589"/>
                    <a:pt x="114622" y="49321"/>
                    <a:pt x="115087" y="48847"/>
                  </a:cubicBezTo>
                  <a:lnTo>
                    <a:pt x="120956" y="45966"/>
                  </a:lnTo>
                  <a:cubicBezTo>
                    <a:pt x="121052" y="45907"/>
                    <a:pt x="121147" y="45823"/>
                    <a:pt x="121195" y="45692"/>
                  </a:cubicBezTo>
                  <a:lnTo>
                    <a:pt x="122981" y="40120"/>
                  </a:lnTo>
                  <a:cubicBezTo>
                    <a:pt x="123088" y="40001"/>
                    <a:pt x="122945" y="39739"/>
                    <a:pt x="122695" y="39644"/>
                  </a:cubicBezTo>
                  <a:lnTo>
                    <a:pt x="119337" y="38560"/>
                  </a:lnTo>
                  <a:lnTo>
                    <a:pt x="120492" y="34941"/>
                  </a:lnTo>
                  <a:cubicBezTo>
                    <a:pt x="120706" y="34703"/>
                    <a:pt x="120849" y="34417"/>
                    <a:pt x="120956" y="34107"/>
                  </a:cubicBezTo>
                  <a:cubicBezTo>
                    <a:pt x="121373" y="32798"/>
                    <a:pt x="120659" y="31381"/>
                    <a:pt x="119349" y="30964"/>
                  </a:cubicBezTo>
                  <a:cubicBezTo>
                    <a:pt x="119100" y="30885"/>
                    <a:pt x="118847" y="30848"/>
                    <a:pt x="118598" y="30848"/>
                  </a:cubicBezTo>
                  <a:cubicBezTo>
                    <a:pt x="117646" y="30848"/>
                    <a:pt x="116750" y="31396"/>
                    <a:pt x="116325" y="32274"/>
                  </a:cubicBezTo>
                  <a:lnTo>
                    <a:pt x="112563" y="33726"/>
                  </a:lnTo>
                  <a:lnTo>
                    <a:pt x="108526" y="32953"/>
                  </a:lnTo>
                  <a:lnTo>
                    <a:pt x="106074" y="30643"/>
                  </a:lnTo>
                  <a:cubicBezTo>
                    <a:pt x="105943" y="29714"/>
                    <a:pt x="105312" y="28916"/>
                    <a:pt x="104371" y="28619"/>
                  </a:cubicBezTo>
                  <a:cubicBezTo>
                    <a:pt x="104118" y="28538"/>
                    <a:pt x="103862" y="28500"/>
                    <a:pt x="103610" y="28500"/>
                  </a:cubicBezTo>
                  <a:cubicBezTo>
                    <a:pt x="102556" y="28500"/>
                    <a:pt x="101576" y="29169"/>
                    <a:pt x="101240" y="30226"/>
                  </a:cubicBezTo>
                  <a:cubicBezTo>
                    <a:pt x="100894" y="31286"/>
                    <a:pt x="101311" y="32417"/>
                    <a:pt x="102168" y="33024"/>
                  </a:cubicBezTo>
                  <a:lnTo>
                    <a:pt x="72034" y="23320"/>
                  </a:lnTo>
                  <a:lnTo>
                    <a:pt x="69664" y="21130"/>
                  </a:lnTo>
                  <a:cubicBezTo>
                    <a:pt x="69748" y="20963"/>
                    <a:pt x="69819" y="20796"/>
                    <a:pt x="69902" y="20641"/>
                  </a:cubicBezTo>
                  <a:cubicBezTo>
                    <a:pt x="69902" y="20618"/>
                    <a:pt x="69914" y="20594"/>
                    <a:pt x="69938" y="20582"/>
                  </a:cubicBezTo>
                  <a:cubicBezTo>
                    <a:pt x="69962" y="20475"/>
                    <a:pt x="69962" y="20356"/>
                    <a:pt x="69926" y="20249"/>
                  </a:cubicBezTo>
                  <a:cubicBezTo>
                    <a:pt x="69867" y="20130"/>
                    <a:pt x="69771" y="20022"/>
                    <a:pt x="69641" y="19987"/>
                  </a:cubicBezTo>
                  <a:lnTo>
                    <a:pt x="65295" y="18582"/>
                  </a:lnTo>
                  <a:cubicBezTo>
                    <a:pt x="65237" y="18564"/>
                    <a:pt x="65167" y="18542"/>
                    <a:pt x="65082" y="18542"/>
                  </a:cubicBezTo>
                  <a:cubicBezTo>
                    <a:pt x="64885" y="18542"/>
                    <a:pt x="64606" y="18662"/>
                    <a:pt x="64223" y="19237"/>
                  </a:cubicBezTo>
                  <a:cubicBezTo>
                    <a:pt x="64045" y="18975"/>
                    <a:pt x="63783" y="18760"/>
                    <a:pt x="63461" y="18653"/>
                  </a:cubicBezTo>
                  <a:cubicBezTo>
                    <a:pt x="63320" y="18606"/>
                    <a:pt x="63176" y="18585"/>
                    <a:pt x="63035" y="18585"/>
                  </a:cubicBezTo>
                  <a:cubicBezTo>
                    <a:pt x="62821" y="18585"/>
                    <a:pt x="62612" y="18634"/>
                    <a:pt x="62425" y="18713"/>
                  </a:cubicBezTo>
                  <a:cubicBezTo>
                    <a:pt x="62235" y="18415"/>
                    <a:pt x="61973" y="18165"/>
                    <a:pt x="61616" y="18046"/>
                  </a:cubicBezTo>
                  <a:cubicBezTo>
                    <a:pt x="61474" y="17999"/>
                    <a:pt x="61331" y="17978"/>
                    <a:pt x="61189" y="17978"/>
                  </a:cubicBezTo>
                  <a:cubicBezTo>
                    <a:pt x="60973" y="17978"/>
                    <a:pt x="60762" y="18026"/>
                    <a:pt x="60568" y="18105"/>
                  </a:cubicBezTo>
                  <a:cubicBezTo>
                    <a:pt x="60389" y="17808"/>
                    <a:pt x="60127" y="17558"/>
                    <a:pt x="59770" y="17439"/>
                  </a:cubicBezTo>
                  <a:cubicBezTo>
                    <a:pt x="59631" y="17392"/>
                    <a:pt x="59490" y="17371"/>
                    <a:pt x="59351" y="17371"/>
                  </a:cubicBezTo>
                  <a:cubicBezTo>
                    <a:pt x="59133" y="17371"/>
                    <a:pt x="58919" y="17423"/>
                    <a:pt x="58722" y="17510"/>
                  </a:cubicBezTo>
                  <a:cubicBezTo>
                    <a:pt x="58544" y="17213"/>
                    <a:pt x="58282" y="16962"/>
                    <a:pt x="57925" y="16843"/>
                  </a:cubicBezTo>
                  <a:cubicBezTo>
                    <a:pt x="57783" y="16796"/>
                    <a:pt x="57640" y="16775"/>
                    <a:pt x="57498" y="16775"/>
                  </a:cubicBezTo>
                  <a:cubicBezTo>
                    <a:pt x="57282" y="16775"/>
                    <a:pt x="57071" y="16824"/>
                    <a:pt x="56877" y="16903"/>
                  </a:cubicBezTo>
                  <a:cubicBezTo>
                    <a:pt x="56698" y="16605"/>
                    <a:pt x="56436" y="16355"/>
                    <a:pt x="56079" y="16236"/>
                  </a:cubicBezTo>
                  <a:cubicBezTo>
                    <a:pt x="55933" y="16187"/>
                    <a:pt x="55784" y="16165"/>
                    <a:pt x="55637" y="16165"/>
                  </a:cubicBezTo>
                  <a:cubicBezTo>
                    <a:pt x="55427" y="16165"/>
                    <a:pt x="55221" y="16212"/>
                    <a:pt x="55032" y="16296"/>
                  </a:cubicBezTo>
                  <a:cubicBezTo>
                    <a:pt x="54853" y="15998"/>
                    <a:pt x="54591" y="15736"/>
                    <a:pt x="54234" y="15617"/>
                  </a:cubicBezTo>
                  <a:cubicBezTo>
                    <a:pt x="54097" y="15571"/>
                    <a:pt x="53958" y="15550"/>
                    <a:pt x="53821" y="15550"/>
                  </a:cubicBezTo>
                  <a:cubicBezTo>
                    <a:pt x="53601" y="15550"/>
                    <a:pt x="53384" y="15605"/>
                    <a:pt x="53186" y="15700"/>
                  </a:cubicBezTo>
                  <a:cubicBezTo>
                    <a:pt x="53007" y="15403"/>
                    <a:pt x="52746" y="15141"/>
                    <a:pt x="52388" y="15022"/>
                  </a:cubicBezTo>
                  <a:cubicBezTo>
                    <a:pt x="52247" y="14975"/>
                    <a:pt x="52103" y="14954"/>
                    <a:pt x="51962" y="14954"/>
                  </a:cubicBezTo>
                  <a:cubicBezTo>
                    <a:pt x="51746" y="14954"/>
                    <a:pt x="51535" y="15002"/>
                    <a:pt x="51341" y="15081"/>
                  </a:cubicBezTo>
                  <a:cubicBezTo>
                    <a:pt x="51186" y="14784"/>
                    <a:pt x="50900" y="14534"/>
                    <a:pt x="50543" y="14415"/>
                  </a:cubicBezTo>
                  <a:cubicBezTo>
                    <a:pt x="50401" y="14367"/>
                    <a:pt x="50258" y="14346"/>
                    <a:pt x="50116" y="14346"/>
                  </a:cubicBezTo>
                  <a:cubicBezTo>
                    <a:pt x="49901" y="14346"/>
                    <a:pt x="49689" y="14395"/>
                    <a:pt x="49495" y="14474"/>
                  </a:cubicBezTo>
                  <a:cubicBezTo>
                    <a:pt x="49317" y="14176"/>
                    <a:pt x="49055" y="13926"/>
                    <a:pt x="48697" y="13807"/>
                  </a:cubicBezTo>
                  <a:cubicBezTo>
                    <a:pt x="48558" y="13761"/>
                    <a:pt x="48417" y="13740"/>
                    <a:pt x="48278" y="13740"/>
                  </a:cubicBezTo>
                  <a:cubicBezTo>
                    <a:pt x="48060" y="13740"/>
                    <a:pt x="47846" y="13792"/>
                    <a:pt x="47650" y="13879"/>
                  </a:cubicBezTo>
                  <a:cubicBezTo>
                    <a:pt x="47471" y="13581"/>
                    <a:pt x="47209" y="13331"/>
                    <a:pt x="46852" y="13212"/>
                  </a:cubicBezTo>
                  <a:cubicBezTo>
                    <a:pt x="46710" y="13165"/>
                    <a:pt x="46567" y="13144"/>
                    <a:pt x="46425" y="13144"/>
                  </a:cubicBezTo>
                  <a:cubicBezTo>
                    <a:pt x="46210" y="13144"/>
                    <a:pt x="45998" y="13192"/>
                    <a:pt x="45804" y="13272"/>
                  </a:cubicBezTo>
                  <a:cubicBezTo>
                    <a:pt x="45626" y="12974"/>
                    <a:pt x="45364" y="12724"/>
                    <a:pt x="45006" y="12605"/>
                  </a:cubicBezTo>
                  <a:cubicBezTo>
                    <a:pt x="44860" y="12556"/>
                    <a:pt x="44711" y="12533"/>
                    <a:pt x="44565" y="12533"/>
                  </a:cubicBezTo>
                  <a:cubicBezTo>
                    <a:pt x="44354" y="12533"/>
                    <a:pt x="44148" y="12580"/>
                    <a:pt x="43959" y="12664"/>
                  </a:cubicBezTo>
                  <a:cubicBezTo>
                    <a:pt x="43780" y="12367"/>
                    <a:pt x="43518" y="12105"/>
                    <a:pt x="43161" y="11986"/>
                  </a:cubicBezTo>
                  <a:cubicBezTo>
                    <a:pt x="43024" y="11940"/>
                    <a:pt x="42885" y="11919"/>
                    <a:pt x="42748" y="11919"/>
                  </a:cubicBezTo>
                  <a:cubicBezTo>
                    <a:pt x="42528" y="11919"/>
                    <a:pt x="42311" y="11974"/>
                    <a:pt x="42113" y="12069"/>
                  </a:cubicBezTo>
                  <a:cubicBezTo>
                    <a:pt x="41935" y="11771"/>
                    <a:pt x="41673" y="11509"/>
                    <a:pt x="41316" y="11390"/>
                  </a:cubicBezTo>
                  <a:cubicBezTo>
                    <a:pt x="41174" y="11343"/>
                    <a:pt x="41030" y="11322"/>
                    <a:pt x="40889" y="11322"/>
                  </a:cubicBezTo>
                  <a:cubicBezTo>
                    <a:pt x="40673" y="11322"/>
                    <a:pt x="40462" y="11371"/>
                    <a:pt x="40268" y="11450"/>
                  </a:cubicBezTo>
                  <a:cubicBezTo>
                    <a:pt x="40089" y="11152"/>
                    <a:pt x="39827" y="10902"/>
                    <a:pt x="39470" y="10783"/>
                  </a:cubicBezTo>
                  <a:cubicBezTo>
                    <a:pt x="39328" y="10736"/>
                    <a:pt x="39185" y="10715"/>
                    <a:pt x="39043" y="10715"/>
                  </a:cubicBezTo>
                  <a:cubicBezTo>
                    <a:pt x="38828" y="10715"/>
                    <a:pt x="38616" y="10764"/>
                    <a:pt x="38422" y="10843"/>
                  </a:cubicBezTo>
                  <a:cubicBezTo>
                    <a:pt x="38244" y="10545"/>
                    <a:pt x="37982" y="10295"/>
                    <a:pt x="37625" y="10176"/>
                  </a:cubicBezTo>
                  <a:cubicBezTo>
                    <a:pt x="37485" y="10130"/>
                    <a:pt x="37344" y="10108"/>
                    <a:pt x="37205" y="10108"/>
                  </a:cubicBezTo>
                  <a:cubicBezTo>
                    <a:pt x="36987" y="10108"/>
                    <a:pt x="36773" y="10160"/>
                    <a:pt x="36577" y="10247"/>
                  </a:cubicBezTo>
                  <a:cubicBezTo>
                    <a:pt x="36398" y="9950"/>
                    <a:pt x="36136" y="9700"/>
                    <a:pt x="35779" y="9581"/>
                  </a:cubicBezTo>
                  <a:cubicBezTo>
                    <a:pt x="35638" y="9533"/>
                    <a:pt x="35494" y="9512"/>
                    <a:pt x="35352" y="9512"/>
                  </a:cubicBezTo>
                  <a:cubicBezTo>
                    <a:pt x="35137" y="9512"/>
                    <a:pt x="34925" y="9561"/>
                    <a:pt x="34731" y="9640"/>
                  </a:cubicBezTo>
                  <a:cubicBezTo>
                    <a:pt x="34553" y="9342"/>
                    <a:pt x="34291" y="9092"/>
                    <a:pt x="33934" y="8973"/>
                  </a:cubicBezTo>
                  <a:cubicBezTo>
                    <a:pt x="33787" y="8925"/>
                    <a:pt x="33638" y="8902"/>
                    <a:pt x="33492" y="8902"/>
                  </a:cubicBezTo>
                  <a:cubicBezTo>
                    <a:pt x="33281" y="8902"/>
                    <a:pt x="33075" y="8949"/>
                    <a:pt x="32886" y="9033"/>
                  </a:cubicBezTo>
                  <a:cubicBezTo>
                    <a:pt x="32707" y="8735"/>
                    <a:pt x="32445" y="8473"/>
                    <a:pt x="32088" y="8354"/>
                  </a:cubicBezTo>
                  <a:cubicBezTo>
                    <a:pt x="31943" y="8309"/>
                    <a:pt x="31797" y="8287"/>
                    <a:pt x="31653" y="8287"/>
                  </a:cubicBezTo>
                  <a:cubicBezTo>
                    <a:pt x="31042" y="8287"/>
                    <a:pt x="30479" y="8678"/>
                    <a:pt x="30267" y="9295"/>
                  </a:cubicBezTo>
                  <a:lnTo>
                    <a:pt x="30088" y="9843"/>
                  </a:lnTo>
                  <a:lnTo>
                    <a:pt x="8121" y="2758"/>
                  </a:lnTo>
                  <a:cubicBezTo>
                    <a:pt x="8240" y="2544"/>
                    <a:pt x="8347" y="2318"/>
                    <a:pt x="8466" y="2092"/>
                  </a:cubicBezTo>
                  <a:cubicBezTo>
                    <a:pt x="8478" y="2068"/>
                    <a:pt x="8502" y="2032"/>
                    <a:pt x="8502" y="2020"/>
                  </a:cubicBezTo>
                  <a:cubicBezTo>
                    <a:pt x="8526" y="1913"/>
                    <a:pt x="8526" y="1806"/>
                    <a:pt x="8478" y="1711"/>
                  </a:cubicBezTo>
                  <a:cubicBezTo>
                    <a:pt x="8442" y="1568"/>
                    <a:pt x="8335" y="1472"/>
                    <a:pt x="8180" y="1437"/>
                  </a:cubicBezTo>
                  <a:lnTo>
                    <a:pt x="3835" y="44"/>
                  </a:lnTo>
                  <a:cubicBezTo>
                    <a:pt x="3783" y="26"/>
                    <a:pt x="3708" y="1"/>
                    <a:pt x="3613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4"/>
            <p:cNvSpPr/>
            <p:nvPr/>
          </p:nvSpPr>
          <p:spPr>
            <a:xfrm>
              <a:off x="6055200" y="3386450"/>
              <a:ext cx="46775" cy="42350"/>
            </a:xfrm>
            <a:custGeom>
              <a:rect b="b" l="l" r="r" t="t"/>
              <a:pathLst>
                <a:path extrusionOk="0" h="1694" w="1871">
                  <a:moveTo>
                    <a:pt x="933" y="0"/>
                  </a:moveTo>
                  <a:cubicBezTo>
                    <a:pt x="570" y="0"/>
                    <a:pt x="238" y="234"/>
                    <a:pt x="132" y="600"/>
                  </a:cubicBezTo>
                  <a:cubicBezTo>
                    <a:pt x="1" y="1029"/>
                    <a:pt x="239" y="1505"/>
                    <a:pt x="680" y="1648"/>
                  </a:cubicBezTo>
                  <a:cubicBezTo>
                    <a:pt x="771" y="1679"/>
                    <a:pt x="863" y="1694"/>
                    <a:pt x="953" y="1694"/>
                  </a:cubicBezTo>
                  <a:cubicBezTo>
                    <a:pt x="1310" y="1694"/>
                    <a:pt x="1635" y="1462"/>
                    <a:pt x="1739" y="1100"/>
                  </a:cubicBezTo>
                  <a:cubicBezTo>
                    <a:pt x="1870" y="660"/>
                    <a:pt x="1632" y="183"/>
                    <a:pt x="1191" y="41"/>
                  </a:cubicBezTo>
                  <a:cubicBezTo>
                    <a:pt x="1105" y="13"/>
                    <a:pt x="1018" y="0"/>
                    <a:pt x="9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4"/>
            <p:cNvSpPr/>
            <p:nvPr/>
          </p:nvSpPr>
          <p:spPr>
            <a:xfrm>
              <a:off x="5923650" y="3732500"/>
              <a:ext cx="47350" cy="42350"/>
            </a:xfrm>
            <a:custGeom>
              <a:rect b="b" l="l" r="r" t="t"/>
              <a:pathLst>
                <a:path extrusionOk="0" h="1694" w="1894">
                  <a:moveTo>
                    <a:pt x="948" y="1"/>
                  </a:moveTo>
                  <a:cubicBezTo>
                    <a:pt x="588" y="1"/>
                    <a:pt x="260" y="239"/>
                    <a:pt x="155" y="593"/>
                  </a:cubicBezTo>
                  <a:cubicBezTo>
                    <a:pt x="0" y="1046"/>
                    <a:pt x="262" y="1522"/>
                    <a:pt x="703" y="1653"/>
                  </a:cubicBezTo>
                  <a:cubicBezTo>
                    <a:pt x="789" y="1680"/>
                    <a:pt x="877" y="1693"/>
                    <a:pt x="962" y="1693"/>
                  </a:cubicBezTo>
                  <a:cubicBezTo>
                    <a:pt x="1325" y="1693"/>
                    <a:pt x="1656" y="1461"/>
                    <a:pt x="1762" y="1105"/>
                  </a:cubicBezTo>
                  <a:cubicBezTo>
                    <a:pt x="1893" y="665"/>
                    <a:pt x="1643" y="188"/>
                    <a:pt x="1215" y="45"/>
                  </a:cubicBezTo>
                  <a:cubicBezTo>
                    <a:pt x="1126" y="15"/>
                    <a:pt x="1036" y="1"/>
                    <a:pt x="9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3" name="Google Shape;723;p25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4" name="Google Shape;724;p25"/>
          <p:cNvSpPr txBox="1"/>
          <p:nvPr>
            <p:ph type="title"/>
          </p:nvPr>
        </p:nvSpPr>
        <p:spPr>
          <a:xfrm>
            <a:off x="713225" y="393200"/>
            <a:ext cx="77175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725" name="Google Shape;725;p25"/>
          <p:cNvSpPr txBox="1"/>
          <p:nvPr>
            <p:ph idx="1" type="subTitle"/>
          </p:nvPr>
        </p:nvSpPr>
        <p:spPr>
          <a:xfrm>
            <a:off x="2637688" y="1381675"/>
            <a:ext cx="3863700" cy="51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9144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600">
                <a:latin typeface="Germania One"/>
                <a:ea typeface="Germania One"/>
                <a:cs typeface="Germania One"/>
                <a:sym typeface="Germani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6" name="Google Shape;726;p25"/>
          <p:cNvSpPr txBox="1"/>
          <p:nvPr>
            <p:ph idx="2" type="subTitle"/>
          </p:nvPr>
        </p:nvSpPr>
        <p:spPr>
          <a:xfrm>
            <a:off x="2637695" y="1724875"/>
            <a:ext cx="38637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7" name="Google Shape;727;p25"/>
          <p:cNvSpPr txBox="1"/>
          <p:nvPr>
            <p:ph idx="3" type="subTitle"/>
          </p:nvPr>
        </p:nvSpPr>
        <p:spPr>
          <a:xfrm>
            <a:off x="2637688" y="2424400"/>
            <a:ext cx="3863700" cy="51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9144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600">
                <a:latin typeface="Germania One"/>
                <a:ea typeface="Germania One"/>
                <a:cs typeface="Germania One"/>
                <a:sym typeface="Germani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8" name="Google Shape;728;p25"/>
          <p:cNvSpPr txBox="1"/>
          <p:nvPr>
            <p:ph idx="4" type="subTitle"/>
          </p:nvPr>
        </p:nvSpPr>
        <p:spPr>
          <a:xfrm>
            <a:off x="2637695" y="2767600"/>
            <a:ext cx="38637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9" name="Google Shape;729;p25"/>
          <p:cNvSpPr txBox="1"/>
          <p:nvPr>
            <p:ph idx="5" type="subTitle"/>
          </p:nvPr>
        </p:nvSpPr>
        <p:spPr>
          <a:xfrm>
            <a:off x="2642563" y="3467125"/>
            <a:ext cx="3863700" cy="51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9144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b="1" sz="2600">
                <a:latin typeface="Germania One"/>
                <a:ea typeface="Germania One"/>
                <a:cs typeface="Germania One"/>
                <a:sym typeface="Germani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25"/>
          <p:cNvSpPr txBox="1"/>
          <p:nvPr>
            <p:ph idx="6" type="subTitle"/>
          </p:nvPr>
        </p:nvSpPr>
        <p:spPr>
          <a:xfrm>
            <a:off x="2642570" y="3810325"/>
            <a:ext cx="38637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1" name="Google Shape;731;p25"/>
          <p:cNvSpPr/>
          <p:nvPr/>
        </p:nvSpPr>
        <p:spPr>
          <a:xfrm>
            <a:off x="0" y="4810200"/>
            <a:ext cx="9144000" cy="333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9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3" name="Google Shape;733;p26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4" name="Google Shape;734;p26"/>
          <p:cNvSpPr txBox="1"/>
          <p:nvPr>
            <p:ph type="title"/>
          </p:nvPr>
        </p:nvSpPr>
        <p:spPr>
          <a:xfrm>
            <a:off x="713225" y="393200"/>
            <a:ext cx="77175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735" name="Google Shape;735;p26"/>
          <p:cNvSpPr/>
          <p:nvPr/>
        </p:nvSpPr>
        <p:spPr>
          <a:xfrm>
            <a:off x="0" y="4810200"/>
            <a:ext cx="9144000" cy="333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26"/>
          <p:cNvSpPr txBox="1"/>
          <p:nvPr>
            <p:ph idx="2" type="ctrTitle"/>
          </p:nvPr>
        </p:nvSpPr>
        <p:spPr>
          <a:xfrm>
            <a:off x="713252" y="1569225"/>
            <a:ext cx="2355000" cy="5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37" name="Google Shape;737;p26"/>
          <p:cNvSpPr txBox="1"/>
          <p:nvPr>
            <p:ph idx="1" type="subTitle"/>
          </p:nvPr>
        </p:nvSpPr>
        <p:spPr>
          <a:xfrm>
            <a:off x="713252" y="1937702"/>
            <a:ext cx="23550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38" name="Google Shape;738;p26"/>
          <p:cNvSpPr txBox="1"/>
          <p:nvPr>
            <p:ph idx="3" type="ctrTitle"/>
          </p:nvPr>
        </p:nvSpPr>
        <p:spPr>
          <a:xfrm>
            <a:off x="713225" y="3001173"/>
            <a:ext cx="2355000" cy="5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39" name="Google Shape;739;p26"/>
          <p:cNvSpPr txBox="1"/>
          <p:nvPr>
            <p:ph idx="4" type="subTitle"/>
          </p:nvPr>
        </p:nvSpPr>
        <p:spPr>
          <a:xfrm>
            <a:off x="713225" y="3369651"/>
            <a:ext cx="23550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40" name="Google Shape;740;p26"/>
          <p:cNvSpPr txBox="1"/>
          <p:nvPr>
            <p:ph idx="5" type="ctrTitle"/>
          </p:nvPr>
        </p:nvSpPr>
        <p:spPr>
          <a:xfrm>
            <a:off x="6075702" y="1569225"/>
            <a:ext cx="2355000" cy="5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41" name="Google Shape;741;p26"/>
          <p:cNvSpPr txBox="1"/>
          <p:nvPr>
            <p:ph idx="6" type="subTitle"/>
          </p:nvPr>
        </p:nvSpPr>
        <p:spPr>
          <a:xfrm>
            <a:off x="6075702" y="1937702"/>
            <a:ext cx="23550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42" name="Google Shape;742;p26"/>
          <p:cNvSpPr txBox="1"/>
          <p:nvPr>
            <p:ph idx="7" type="ctrTitle"/>
          </p:nvPr>
        </p:nvSpPr>
        <p:spPr>
          <a:xfrm>
            <a:off x="6075675" y="3001173"/>
            <a:ext cx="2355000" cy="5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43" name="Google Shape;743;p26"/>
          <p:cNvSpPr txBox="1"/>
          <p:nvPr>
            <p:ph idx="8" type="subTitle"/>
          </p:nvPr>
        </p:nvSpPr>
        <p:spPr>
          <a:xfrm>
            <a:off x="6075675" y="3369651"/>
            <a:ext cx="23550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grpSp>
        <p:nvGrpSpPr>
          <p:cNvPr id="744" name="Google Shape;744;p26"/>
          <p:cNvGrpSpPr/>
          <p:nvPr/>
        </p:nvGrpSpPr>
        <p:grpSpPr>
          <a:xfrm flipH="1" rot="2086148">
            <a:off x="7790229" y="3724871"/>
            <a:ext cx="2124700" cy="1791438"/>
            <a:chOff x="1579050" y="2827275"/>
            <a:chExt cx="1159700" cy="977800"/>
          </a:xfrm>
        </p:grpSpPr>
        <p:sp>
          <p:nvSpPr>
            <p:cNvPr id="745" name="Google Shape;745;p26"/>
            <p:cNvSpPr/>
            <p:nvPr/>
          </p:nvSpPr>
          <p:spPr>
            <a:xfrm>
              <a:off x="2148475" y="2849875"/>
              <a:ext cx="552475" cy="312875"/>
            </a:xfrm>
            <a:custGeom>
              <a:rect b="b" l="l" r="r" t="t"/>
              <a:pathLst>
                <a:path extrusionOk="0" h="12515" w="22099">
                  <a:moveTo>
                    <a:pt x="8061" y="1"/>
                  </a:moveTo>
                  <a:lnTo>
                    <a:pt x="3275" y="537"/>
                  </a:lnTo>
                  <a:cubicBezTo>
                    <a:pt x="4418" y="668"/>
                    <a:pt x="6489" y="1084"/>
                    <a:pt x="7573" y="2180"/>
                  </a:cubicBezTo>
                  <a:lnTo>
                    <a:pt x="6501" y="1906"/>
                  </a:lnTo>
                  <a:lnTo>
                    <a:pt x="6501" y="1906"/>
                  </a:lnTo>
                  <a:lnTo>
                    <a:pt x="7775" y="2846"/>
                  </a:lnTo>
                  <a:lnTo>
                    <a:pt x="6442" y="2608"/>
                  </a:lnTo>
                  <a:lnTo>
                    <a:pt x="6442" y="2608"/>
                  </a:lnTo>
                  <a:cubicBezTo>
                    <a:pt x="6549" y="2656"/>
                    <a:pt x="8216" y="3311"/>
                    <a:pt x="8216" y="4894"/>
                  </a:cubicBezTo>
                  <a:cubicBezTo>
                    <a:pt x="8216" y="6537"/>
                    <a:pt x="1691" y="8157"/>
                    <a:pt x="274" y="10371"/>
                  </a:cubicBezTo>
                  <a:lnTo>
                    <a:pt x="1620" y="9835"/>
                  </a:lnTo>
                  <a:lnTo>
                    <a:pt x="1620" y="9835"/>
                  </a:lnTo>
                  <a:cubicBezTo>
                    <a:pt x="1619" y="9836"/>
                    <a:pt x="488" y="11145"/>
                    <a:pt x="96" y="12145"/>
                  </a:cubicBezTo>
                  <a:cubicBezTo>
                    <a:pt x="48" y="12252"/>
                    <a:pt x="12" y="12360"/>
                    <a:pt x="0" y="12455"/>
                  </a:cubicBezTo>
                  <a:lnTo>
                    <a:pt x="2108" y="11050"/>
                  </a:lnTo>
                  <a:lnTo>
                    <a:pt x="1608" y="12455"/>
                  </a:lnTo>
                  <a:lnTo>
                    <a:pt x="3358" y="12514"/>
                  </a:lnTo>
                  <a:cubicBezTo>
                    <a:pt x="5132" y="10907"/>
                    <a:pt x="13431" y="3704"/>
                    <a:pt x="20920" y="2930"/>
                  </a:cubicBezTo>
                  <a:lnTo>
                    <a:pt x="22098" y="2025"/>
                  </a:lnTo>
                  <a:lnTo>
                    <a:pt x="20003" y="1894"/>
                  </a:lnTo>
                  <a:lnTo>
                    <a:pt x="15574" y="1608"/>
                  </a:lnTo>
                  <a:lnTo>
                    <a:pt x="15562" y="1608"/>
                  </a:lnTo>
                  <a:lnTo>
                    <a:pt x="80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6"/>
            <p:cNvSpPr/>
            <p:nvPr/>
          </p:nvSpPr>
          <p:spPr>
            <a:xfrm>
              <a:off x="1613575" y="2841250"/>
              <a:ext cx="927825" cy="926625"/>
            </a:xfrm>
            <a:custGeom>
              <a:rect b="b" l="l" r="r" t="t"/>
              <a:pathLst>
                <a:path extrusionOk="0" h="37065" w="37113">
                  <a:moveTo>
                    <a:pt x="16550" y="1"/>
                  </a:moveTo>
                  <a:cubicBezTo>
                    <a:pt x="10764" y="1"/>
                    <a:pt x="6037" y="2072"/>
                    <a:pt x="2823" y="5906"/>
                  </a:cubicBezTo>
                  <a:cubicBezTo>
                    <a:pt x="5335" y="3930"/>
                    <a:pt x="7883" y="3489"/>
                    <a:pt x="7883" y="3489"/>
                  </a:cubicBezTo>
                  <a:lnTo>
                    <a:pt x="7883" y="3489"/>
                  </a:lnTo>
                  <a:cubicBezTo>
                    <a:pt x="1" y="6954"/>
                    <a:pt x="953" y="19967"/>
                    <a:pt x="953" y="19967"/>
                  </a:cubicBezTo>
                  <a:lnTo>
                    <a:pt x="3037" y="21575"/>
                  </a:lnTo>
                  <a:lnTo>
                    <a:pt x="1834" y="21968"/>
                  </a:lnTo>
                  <a:lnTo>
                    <a:pt x="8895" y="25742"/>
                  </a:lnTo>
                  <a:lnTo>
                    <a:pt x="3311" y="26349"/>
                  </a:lnTo>
                  <a:lnTo>
                    <a:pt x="6537" y="27492"/>
                  </a:lnTo>
                  <a:lnTo>
                    <a:pt x="3716" y="27492"/>
                  </a:lnTo>
                  <a:lnTo>
                    <a:pt x="17658" y="31052"/>
                  </a:lnTo>
                  <a:lnTo>
                    <a:pt x="15538" y="31397"/>
                  </a:lnTo>
                  <a:lnTo>
                    <a:pt x="19682" y="32921"/>
                  </a:lnTo>
                  <a:cubicBezTo>
                    <a:pt x="23801" y="33636"/>
                    <a:pt x="27433" y="34195"/>
                    <a:pt x="28862" y="34195"/>
                  </a:cubicBezTo>
                  <a:cubicBezTo>
                    <a:pt x="31790" y="34195"/>
                    <a:pt x="35231" y="35957"/>
                    <a:pt x="37113" y="37065"/>
                  </a:cubicBezTo>
                  <a:lnTo>
                    <a:pt x="34850" y="33540"/>
                  </a:lnTo>
                  <a:lnTo>
                    <a:pt x="33136" y="30838"/>
                  </a:lnTo>
                  <a:lnTo>
                    <a:pt x="34457" y="28611"/>
                  </a:lnTo>
                  <a:cubicBezTo>
                    <a:pt x="32052" y="28504"/>
                    <a:pt x="23123" y="27909"/>
                    <a:pt x="21337" y="24647"/>
                  </a:cubicBezTo>
                  <a:cubicBezTo>
                    <a:pt x="19491" y="21253"/>
                    <a:pt x="20587" y="15252"/>
                    <a:pt x="20837" y="14086"/>
                  </a:cubicBezTo>
                  <a:lnTo>
                    <a:pt x="20837" y="14086"/>
                  </a:lnTo>
                  <a:lnTo>
                    <a:pt x="17193" y="14490"/>
                  </a:lnTo>
                  <a:lnTo>
                    <a:pt x="17146" y="14229"/>
                  </a:lnTo>
                  <a:cubicBezTo>
                    <a:pt x="16455" y="10907"/>
                    <a:pt x="21611" y="8335"/>
                    <a:pt x="25040" y="6620"/>
                  </a:cubicBezTo>
                  <a:cubicBezTo>
                    <a:pt x="25933" y="6180"/>
                    <a:pt x="26909" y="5692"/>
                    <a:pt x="27290" y="5406"/>
                  </a:cubicBezTo>
                  <a:lnTo>
                    <a:pt x="27361" y="5061"/>
                  </a:lnTo>
                  <a:cubicBezTo>
                    <a:pt x="27016" y="4477"/>
                    <a:pt x="25540" y="3751"/>
                    <a:pt x="24516" y="3251"/>
                  </a:cubicBezTo>
                  <a:cubicBezTo>
                    <a:pt x="24123" y="3049"/>
                    <a:pt x="23778" y="2870"/>
                    <a:pt x="23480" y="2715"/>
                  </a:cubicBezTo>
                  <a:cubicBezTo>
                    <a:pt x="22004" y="1918"/>
                    <a:pt x="21908" y="929"/>
                    <a:pt x="21908" y="882"/>
                  </a:cubicBezTo>
                  <a:lnTo>
                    <a:pt x="21896" y="608"/>
                  </a:lnTo>
                  <a:lnTo>
                    <a:pt x="22492" y="536"/>
                  </a:lnTo>
                  <a:cubicBezTo>
                    <a:pt x="21432" y="334"/>
                    <a:pt x="20325" y="179"/>
                    <a:pt x="19146" y="96"/>
                  </a:cubicBezTo>
                  <a:cubicBezTo>
                    <a:pt x="18313" y="36"/>
                    <a:pt x="17443" y="1"/>
                    <a:pt x="165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6"/>
            <p:cNvSpPr/>
            <p:nvPr/>
          </p:nvSpPr>
          <p:spPr>
            <a:xfrm>
              <a:off x="2366050" y="2905850"/>
              <a:ext cx="182200" cy="61325"/>
            </a:xfrm>
            <a:custGeom>
              <a:rect b="b" l="l" r="r" t="t"/>
              <a:pathLst>
                <a:path extrusionOk="0" h="2453" w="7288">
                  <a:moveTo>
                    <a:pt x="1" y="0"/>
                  </a:moveTo>
                  <a:lnTo>
                    <a:pt x="644" y="536"/>
                  </a:lnTo>
                  <a:lnTo>
                    <a:pt x="1" y="929"/>
                  </a:lnTo>
                  <a:lnTo>
                    <a:pt x="3977" y="965"/>
                  </a:lnTo>
                  <a:lnTo>
                    <a:pt x="739" y="1631"/>
                  </a:lnTo>
                  <a:lnTo>
                    <a:pt x="1489" y="1834"/>
                  </a:lnTo>
                  <a:lnTo>
                    <a:pt x="644" y="2453"/>
                  </a:lnTo>
                  <a:lnTo>
                    <a:pt x="7287" y="6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6"/>
            <p:cNvSpPr/>
            <p:nvPr/>
          </p:nvSpPr>
          <p:spPr>
            <a:xfrm>
              <a:off x="1999050" y="3323150"/>
              <a:ext cx="348275" cy="250650"/>
            </a:xfrm>
            <a:custGeom>
              <a:rect b="b" l="l" r="r" t="t"/>
              <a:pathLst>
                <a:path extrusionOk="0" h="10026" w="13931">
                  <a:moveTo>
                    <a:pt x="6715" y="10026"/>
                  </a:moveTo>
                  <a:lnTo>
                    <a:pt x="6716" y="10026"/>
                  </a:lnTo>
                  <a:cubicBezTo>
                    <a:pt x="6716" y="10026"/>
                    <a:pt x="6715" y="10026"/>
                    <a:pt x="6715" y="10026"/>
                  </a:cubicBezTo>
                  <a:close/>
                  <a:moveTo>
                    <a:pt x="3691" y="1"/>
                  </a:moveTo>
                  <a:cubicBezTo>
                    <a:pt x="2477" y="1227"/>
                    <a:pt x="2132" y="5311"/>
                    <a:pt x="2132" y="5311"/>
                  </a:cubicBezTo>
                  <a:lnTo>
                    <a:pt x="810" y="2561"/>
                  </a:lnTo>
                  <a:lnTo>
                    <a:pt x="810" y="2561"/>
                  </a:lnTo>
                  <a:cubicBezTo>
                    <a:pt x="810" y="2561"/>
                    <a:pt x="0" y="5168"/>
                    <a:pt x="2239" y="7395"/>
                  </a:cubicBezTo>
                  <a:cubicBezTo>
                    <a:pt x="4454" y="9622"/>
                    <a:pt x="6693" y="10010"/>
                    <a:pt x="6715" y="10026"/>
                  </a:cubicBezTo>
                  <a:lnTo>
                    <a:pt x="6715" y="10026"/>
                  </a:lnTo>
                  <a:lnTo>
                    <a:pt x="5275" y="8288"/>
                  </a:lnTo>
                  <a:lnTo>
                    <a:pt x="5275" y="8288"/>
                  </a:lnTo>
                  <a:cubicBezTo>
                    <a:pt x="8001" y="9895"/>
                    <a:pt x="13931" y="10026"/>
                    <a:pt x="13931" y="10026"/>
                  </a:cubicBezTo>
                  <a:cubicBezTo>
                    <a:pt x="13931" y="10026"/>
                    <a:pt x="6537" y="8454"/>
                    <a:pt x="4870" y="6787"/>
                  </a:cubicBezTo>
                  <a:cubicBezTo>
                    <a:pt x="3203" y="5121"/>
                    <a:pt x="3691" y="1"/>
                    <a:pt x="36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6"/>
            <p:cNvSpPr/>
            <p:nvPr/>
          </p:nvSpPr>
          <p:spPr>
            <a:xfrm>
              <a:off x="2149650" y="3107950"/>
              <a:ext cx="380450" cy="434000"/>
            </a:xfrm>
            <a:custGeom>
              <a:rect b="b" l="l" r="r" t="t"/>
              <a:pathLst>
                <a:path extrusionOk="0" h="17360" w="15218">
                  <a:moveTo>
                    <a:pt x="9133" y="1"/>
                  </a:moveTo>
                  <a:lnTo>
                    <a:pt x="5466" y="1096"/>
                  </a:lnTo>
                  <a:cubicBezTo>
                    <a:pt x="4168" y="2144"/>
                    <a:pt x="3406" y="2882"/>
                    <a:pt x="3370" y="2906"/>
                  </a:cubicBezTo>
                  <a:lnTo>
                    <a:pt x="3311" y="2965"/>
                  </a:lnTo>
                  <a:lnTo>
                    <a:pt x="2930" y="3013"/>
                  </a:lnTo>
                  <a:lnTo>
                    <a:pt x="1942" y="3120"/>
                  </a:lnTo>
                  <a:lnTo>
                    <a:pt x="1251" y="3191"/>
                  </a:lnTo>
                  <a:lnTo>
                    <a:pt x="215" y="6406"/>
                  </a:lnTo>
                  <a:lnTo>
                    <a:pt x="1775" y="5049"/>
                  </a:lnTo>
                  <a:cubicBezTo>
                    <a:pt x="1704" y="5120"/>
                    <a:pt x="513" y="6370"/>
                    <a:pt x="263" y="8585"/>
                  </a:cubicBezTo>
                  <a:cubicBezTo>
                    <a:pt x="1" y="10847"/>
                    <a:pt x="1418" y="13776"/>
                    <a:pt x="1418" y="13776"/>
                  </a:cubicBezTo>
                  <a:cubicBezTo>
                    <a:pt x="2025" y="13169"/>
                    <a:pt x="3442" y="13371"/>
                    <a:pt x="3442" y="13371"/>
                  </a:cubicBezTo>
                  <a:cubicBezTo>
                    <a:pt x="3442" y="13371"/>
                    <a:pt x="1656" y="14062"/>
                    <a:pt x="2585" y="14991"/>
                  </a:cubicBezTo>
                  <a:cubicBezTo>
                    <a:pt x="3513" y="15931"/>
                    <a:pt x="8931" y="16348"/>
                    <a:pt x="8931" y="16348"/>
                  </a:cubicBezTo>
                  <a:lnTo>
                    <a:pt x="7264" y="16753"/>
                  </a:lnTo>
                  <a:cubicBezTo>
                    <a:pt x="9526" y="17360"/>
                    <a:pt x="13515" y="17110"/>
                    <a:pt x="13515" y="17110"/>
                  </a:cubicBezTo>
                  <a:lnTo>
                    <a:pt x="15217" y="13943"/>
                  </a:lnTo>
                  <a:lnTo>
                    <a:pt x="14038" y="15038"/>
                  </a:lnTo>
                  <a:lnTo>
                    <a:pt x="13550" y="15860"/>
                  </a:lnTo>
                  <a:lnTo>
                    <a:pt x="13372" y="15824"/>
                  </a:lnTo>
                  <a:cubicBezTo>
                    <a:pt x="13038" y="15788"/>
                    <a:pt x="5454" y="14657"/>
                    <a:pt x="3728" y="12919"/>
                  </a:cubicBezTo>
                  <a:cubicBezTo>
                    <a:pt x="1835" y="11038"/>
                    <a:pt x="1692" y="7561"/>
                    <a:pt x="2370" y="4989"/>
                  </a:cubicBezTo>
                  <a:cubicBezTo>
                    <a:pt x="2894" y="3037"/>
                    <a:pt x="7669" y="1572"/>
                    <a:pt x="10979" y="798"/>
                  </a:cubicBezTo>
                  <a:lnTo>
                    <a:pt x="8300" y="6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6"/>
            <p:cNvSpPr/>
            <p:nvPr/>
          </p:nvSpPr>
          <p:spPr>
            <a:xfrm>
              <a:off x="2463400" y="3439550"/>
              <a:ext cx="194375" cy="336950"/>
            </a:xfrm>
            <a:custGeom>
              <a:rect b="b" l="l" r="r" t="t"/>
              <a:pathLst>
                <a:path extrusionOk="0" h="13478" w="7775">
                  <a:moveTo>
                    <a:pt x="4286" y="0"/>
                  </a:moveTo>
                  <a:lnTo>
                    <a:pt x="0" y="7072"/>
                  </a:lnTo>
                  <a:lnTo>
                    <a:pt x="3084" y="11871"/>
                  </a:lnTo>
                  <a:lnTo>
                    <a:pt x="2893" y="10049"/>
                  </a:lnTo>
                  <a:lnTo>
                    <a:pt x="4608" y="13478"/>
                  </a:lnTo>
                  <a:lnTo>
                    <a:pt x="6763" y="10644"/>
                  </a:lnTo>
                  <a:lnTo>
                    <a:pt x="5584" y="10109"/>
                  </a:lnTo>
                  <a:lnTo>
                    <a:pt x="6608" y="9347"/>
                  </a:lnTo>
                  <a:cubicBezTo>
                    <a:pt x="6608" y="9347"/>
                    <a:pt x="4846" y="9049"/>
                    <a:pt x="4644" y="9049"/>
                  </a:cubicBezTo>
                  <a:cubicBezTo>
                    <a:pt x="4441" y="9037"/>
                    <a:pt x="7775" y="6787"/>
                    <a:pt x="7775" y="6787"/>
                  </a:cubicBezTo>
                  <a:lnTo>
                    <a:pt x="7311" y="4310"/>
                  </a:lnTo>
                  <a:lnTo>
                    <a:pt x="5048" y="6215"/>
                  </a:lnTo>
                  <a:lnTo>
                    <a:pt x="5763" y="4167"/>
                  </a:lnTo>
                  <a:lnTo>
                    <a:pt x="5763" y="4167"/>
                  </a:lnTo>
                  <a:lnTo>
                    <a:pt x="3393" y="6215"/>
                  </a:lnTo>
                  <a:lnTo>
                    <a:pt x="3393" y="6215"/>
                  </a:lnTo>
                  <a:lnTo>
                    <a:pt x="6013" y="2131"/>
                  </a:lnTo>
                  <a:lnTo>
                    <a:pt x="5465" y="655"/>
                  </a:lnTo>
                  <a:lnTo>
                    <a:pt x="42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6"/>
            <p:cNvSpPr/>
            <p:nvPr/>
          </p:nvSpPr>
          <p:spPr>
            <a:xfrm>
              <a:off x="1579050" y="2827275"/>
              <a:ext cx="1159700" cy="977800"/>
            </a:xfrm>
            <a:custGeom>
              <a:rect b="b" l="l" r="r" t="t"/>
              <a:pathLst>
                <a:path extrusionOk="0" h="39112" w="46388">
                  <a:moveTo>
                    <a:pt x="30826" y="893"/>
                  </a:moveTo>
                  <a:lnTo>
                    <a:pt x="38327" y="2500"/>
                  </a:lnTo>
                  <a:lnTo>
                    <a:pt x="38339" y="2500"/>
                  </a:lnTo>
                  <a:lnTo>
                    <a:pt x="44863" y="2917"/>
                  </a:lnTo>
                  <a:lnTo>
                    <a:pt x="43685" y="3822"/>
                  </a:lnTo>
                  <a:cubicBezTo>
                    <a:pt x="36196" y="4596"/>
                    <a:pt x="27885" y="11799"/>
                    <a:pt x="26123" y="13406"/>
                  </a:cubicBezTo>
                  <a:lnTo>
                    <a:pt x="24361" y="13347"/>
                  </a:lnTo>
                  <a:lnTo>
                    <a:pt x="24873" y="11930"/>
                  </a:lnTo>
                  <a:lnTo>
                    <a:pt x="22754" y="13347"/>
                  </a:lnTo>
                  <a:cubicBezTo>
                    <a:pt x="22992" y="12335"/>
                    <a:pt x="24361" y="10728"/>
                    <a:pt x="24361" y="10728"/>
                  </a:cubicBezTo>
                  <a:lnTo>
                    <a:pt x="24361" y="10728"/>
                  </a:lnTo>
                  <a:lnTo>
                    <a:pt x="23027" y="11263"/>
                  </a:lnTo>
                  <a:cubicBezTo>
                    <a:pt x="24432" y="9049"/>
                    <a:pt x="30957" y="7418"/>
                    <a:pt x="30957" y="5786"/>
                  </a:cubicBezTo>
                  <a:cubicBezTo>
                    <a:pt x="30957" y="4191"/>
                    <a:pt x="29290" y="3536"/>
                    <a:pt x="29183" y="3489"/>
                  </a:cubicBezTo>
                  <a:lnTo>
                    <a:pt x="29183" y="3489"/>
                  </a:lnTo>
                  <a:lnTo>
                    <a:pt x="30528" y="3739"/>
                  </a:lnTo>
                  <a:lnTo>
                    <a:pt x="29242" y="2798"/>
                  </a:lnTo>
                  <a:lnTo>
                    <a:pt x="30314" y="3060"/>
                  </a:lnTo>
                  <a:cubicBezTo>
                    <a:pt x="29231" y="1976"/>
                    <a:pt x="27159" y="1560"/>
                    <a:pt x="26016" y="1429"/>
                  </a:cubicBezTo>
                  <a:lnTo>
                    <a:pt x="30826" y="893"/>
                  </a:lnTo>
                  <a:close/>
                  <a:moveTo>
                    <a:pt x="31957" y="11216"/>
                  </a:moveTo>
                  <a:lnTo>
                    <a:pt x="31112" y="11847"/>
                  </a:lnTo>
                  <a:lnTo>
                    <a:pt x="33791" y="11990"/>
                  </a:lnTo>
                  <a:cubicBezTo>
                    <a:pt x="30481" y="12799"/>
                    <a:pt x="25718" y="14252"/>
                    <a:pt x="25194" y="16204"/>
                  </a:cubicBezTo>
                  <a:cubicBezTo>
                    <a:pt x="24504" y="18800"/>
                    <a:pt x="24647" y="22253"/>
                    <a:pt x="26552" y="24134"/>
                  </a:cubicBezTo>
                  <a:cubicBezTo>
                    <a:pt x="28278" y="25860"/>
                    <a:pt x="35874" y="26991"/>
                    <a:pt x="36196" y="27039"/>
                  </a:cubicBezTo>
                  <a:lnTo>
                    <a:pt x="36374" y="27075"/>
                  </a:lnTo>
                  <a:lnTo>
                    <a:pt x="36862" y="26253"/>
                  </a:lnTo>
                  <a:lnTo>
                    <a:pt x="38041" y="25146"/>
                  </a:lnTo>
                  <a:lnTo>
                    <a:pt x="36350" y="28325"/>
                  </a:lnTo>
                  <a:cubicBezTo>
                    <a:pt x="36350" y="28325"/>
                    <a:pt x="35537" y="28376"/>
                    <a:pt x="34436" y="28376"/>
                  </a:cubicBezTo>
                  <a:cubicBezTo>
                    <a:pt x="33100" y="28376"/>
                    <a:pt x="31340" y="28301"/>
                    <a:pt x="30100" y="27968"/>
                  </a:cubicBezTo>
                  <a:lnTo>
                    <a:pt x="31767" y="27563"/>
                  </a:lnTo>
                  <a:cubicBezTo>
                    <a:pt x="31767" y="27563"/>
                    <a:pt x="26349" y="27134"/>
                    <a:pt x="25409" y="26206"/>
                  </a:cubicBezTo>
                  <a:cubicBezTo>
                    <a:pt x="24468" y="25265"/>
                    <a:pt x="26266" y="24586"/>
                    <a:pt x="26266" y="24586"/>
                  </a:cubicBezTo>
                  <a:cubicBezTo>
                    <a:pt x="26266" y="24586"/>
                    <a:pt x="26052" y="24557"/>
                    <a:pt x="25754" y="24557"/>
                  </a:cubicBezTo>
                  <a:cubicBezTo>
                    <a:pt x="25289" y="24557"/>
                    <a:pt x="24619" y="24628"/>
                    <a:pt x="24242" y="24991"/>
                  </a:cubicBezTo>
                  <a:cubicBezTo>
                    <a:pt x="24242" y="24991"/>
                    <a:pt x="22825" y="22050"/>
                    <a:pt x="23087" y="19788"/>
                  </a:cubicBezTo>
                  <a:cubicBezTo>
                    <a:pt x="23337" y="17586"/>
                    <a:pt x="24528" y="16335"/>
                    <a:pt x="24599" y="16264"/>
                  </a:cubicBezTo>
                  <a:lnTo>
                    <a:pt x="24599" y="16264"/>
                  </a:lnTo>
                  <a:lnTo>
                    <a:pt x="23039" y="17621"/>
                  </a:lnTo>
                  <a:lnTo>
                    <a:pt x="24087" y="14407"/>
                  </a:lnTo>
                  <a:lnTo>
                    <a:pt x="24766" y="14335"/>
                  </a:lnTo>
                  <a:lnTo>
                    <a:pt x="25754" y="14228"/>
                  </a:lnTo>
                  <a:lnTo>
                    <a:pt x="26135" y="14180"/>
                  </a:lnTo>
                  <a:lnTo>
                    <a:pt x="26194" y="14121"/>
                  </a:lnTo>
                  <a:cubicBezTo>
                    <a:pt x="26230" y="14097"/>
                    <a:pt x="27016" y="13359"/>
                    <a:pt x="28290" y="12311"/>
                  </a:cubicBezTo>
                  <a:lnTo>
                    <a:pt x="31957" y="11216"/>
                  </a:lnTo>
                  <a:close/>
                  <a:moveTo>
                    <a:pt x="17931" y="560"/>
                  </a:moveTo>
                  <a:cubicBezTo>
                    <a:pt x="20098" y="560"/>
                    <a:pt x="22075" y="738"/>
                    <a:pt x="23885" y="1107"/>
                  </a:cubicBezTo>
                  <a:lnTo>
                    <a:pt x="23289" y="1191"/>
                  </a:lnTo>
                  <a:lnTo>
                    <a:pt x="23313" y="1453"/>
                  </a:lnTo>
                  <a:cubicBezTo>
                    <a:pt x="23313" y="1500"/>
                    <a:pt x="23396" y="2500"/>
                    <a:pt x="24873" y="3286"/>
                  </a:cubicBezTo>
                  <a:cubicBezTo>
                    <a:pt x="25170" y="3453"/>
                    <a:pt x="25528" y="3631"/>
                    <a:pt x="25909" y="3822"/>
                  </a:cubicBezTo>
                  <a:cubicBezTo>
                    <a:pt x="26945" y="4322"/>
                    <a:pt x="28409" y="5060"/>
                    <a:pt x="28754" y="5632"/>
                  </a:cubicBezTo>
                  <a:lnTo>
                    <a:pt x="28683" y="5977"/>
                  </a:lnTo>
                  <a:cubicBezTo>
                    <a:pt x="28314" y="6263"/>
                    <a:pt x="27326" y="6751"/>
                    <a:pt x="26433" y="7203"/>
                  </a:cubicBezTo>
                  <a:cubicBezTo>
                    <a:pt x="23015" y="8906"/>
                    <a:pt x="17848" y="11490"/>
                    <a:pt x="18551" y="14799"/>
                  </a:cubicBezTo>
                  <a:lnTo>
                    <a:pt x="18586" y="15061"/>
                  </a:lnTo>
                  <a:lnTo>
                    <a:pt x="22242" y="14657"/>
                  </a:lnTo>
                  <a:lnTo>
                    <a:pt x="22242" y="14657"/>
                  </a:lnTo>
                  <a:cubicBezTo>
                    <a:pt x="21980" y="15835"/>
                    <a:pt x="20884" y="21836"/>
                    <a:pt x="22730" y="25229"/>
                  </a:cubicBezTo>
                  <a:cubicBezTo>
                    <a:pt x="24516" y="28480"/>
                    <a:pt x="33445" y="29075"/>
                    <a:pt x="35850" y="29182"/>
                  </a:cubicBezTo>
                  <a:lnTo>
                    <a:pt x="34529" y="31421"/>
                  </a:lnTo>
                  <a:lnTo>
                    <a:pt x="38494" y="37636"/>
                  </a:lnTo>
                  <a:cubicBezTo>
                    <a:pt x="36612" y="36516"/>
                    <a:pt x="33171" y="34766"/>
                    <a:pt x="30243" y="34766"/>
                  </a:cubicBezTo>
                  <a:cubicBezTo>
                    <a:pt x="28814" y="34766"/>
                    <a:pt x="25182" y="34219"/>
                    <a:pt x="21063" y="33504"/>
                  </a:cubicBezTo>
                  <a:lnTo>
                    <a:pt x="16919" y="31956"/>
                  </a:lnTo>
                  <a:lnTo>
                    <a:pt x="19039" y="31611"/>
                  </a:lnTo>
                  <a:lnTo>
                    <a:pt x="5097" y="28051"/>
                  </a:lnTo>
                  <a:lnTo>
                    <a:pt x="7918" y="28051"/>
                  </a:lnTo>
                  <a:lnTo>
                    <a:pt x="4692" y="26908"/>
                  </a:lnTo>
                  <a:lnTo>
                    <a:pt x="10276" y="26301"/>
                  </a:lnTo>
                  <a:lnTo>
                    <a:pt x="3215" y="22527"/>
                  </a:lnTo>
                  <a:lnTo>
                    <a:pt x="4418" y="22134"/>
                  </a:lnTo>
                  <a:lnTo>
                    <a:pt x="2334" y="20526"/>
                  </a:lnTo>
                  <a:cubicBezTo>
                    <a:pt x="2334" y="20526"/>
                    <a:pt x="1382" y="7513"/>
                    <a:pt x="9264" y="4048"/>
                  </a:cubicBezTo>
                  <a:lnTo>
                    <a:pt x="9264" y="4048"/>
                  </a:lnTo>
                  <a:cubicBezTo>
                    <a:pt x="9264" y="4048"/>
                    <a:pt x="6716" y="4489"/>
                    <a:pt x="4204" y="6465"/>
                  </a:cubicBezTo>
                  <a:cubicBezTo>
                    <a:pt x="7418" y="2631"/>
                    <a:pt x="12145" y="560"/>
                    <a:pt x="17931" y="560"/>
                  </a:cubicBezTo>
                  <a:close/>
                  <a:moveTo>
                    <a:pt x="39660" y="24479"/>
                  </a:moveTo>
                  <a:lnTo>
                    <a:pt x="40839" y="25134"/>
                  </a:lnTo>
                  <a:lnTo>
                    <a:pt x="41387" y="26610"/>
                  </a:lnTo>
                  <a:lnTo>
                    <a:pt x="38767" y="30682"/>
                  </a:lnTo>
                  <a:lnTo>
                    <a:pt x="41137" y="28646"/>
                  </a:lnTo>
                  <a:lnTo>
                    <a:pt x="41137" y="28646"/>
                  </a:lnTo>
                  <a:lnTo>
                    <a:pt x="40422" y="30682"/>
                  </a:lnTo>
                  <a:lnTo>
                    <a:pt x="42685" y="28777"/>
                  </a:lnTo>
                  <a:lnTo>
                    <a:pt x="43149" y="31266"/>
                  </a:lnTo>
                  <a:cubicBezTo>
                    <a:pt x="43149" y="31278"/>
                    <a:pt x="39815" y="33528"/>
                    <a:pt x="40018" y="33528"/>
                  </a:cubicBezTo>
                  <a:cubicBezTo>
                    <a:pt x="40232" y="33528"/>
                    <a:pt x="41982" y="33826"/>
                    <a:pt x="41982" y="33826"/>
                  </a:cubicBezTo>
                  <a:lnTo>
                    <a:pt x="40958" y="34588"/>
                  </a:lnTo>
                  <a:lnTo>
                    <a:pt x="42137" y="35123"/>
                  </a:lnTo>
                  <a:lnTo>
                    <a:pt x="39982" y="37945"/>
                  </a:lnTo>
                  <a:lnTo>
                    <a:pt x="38267" y="34528"/>
                  </a:lnTo>
                  <a:lnTo>
                    <a:pt x="38458" y="36338"/>
                  </a:lnTo>
                  <a:lnTo>
                    <a:pt x="38458" y="36338"/>
                  </a:lnTo>
                  <a:lnTo>
                    <a:pt x="35374" y="31552"/>
                  </a:lnTo>
                  <a:lnTo>
                    <a:pt x="39660" y="24479"/>
                  </a:lnTo>
                  <a:close/>
                  <a:moveTo>
                    <a:pt x="17931" y="0"/>
                  </a:moveTo>
                  <a:cubicBezTo>
                    <a:pt x="10669" y="0"/>
                    <a:pt x="5037" y="3155"/>
                    <a:pt x="1846" y="8930"/>
                  </a:cubicBezTo>
                  <a:lnTo>
                    <a:pt x="1834" y="8942"/>
                  </a:lnTo>
                  <a:cubicBezTo>
                    <a:pt x="1537" y="9489"/>
                    <a:pt x="1251" y="10061"/>
                    <a:pt x="1001" y="10632"/>
                  </a:cubicBezTo>
                  <a:cubicBezTo>
                    <a:pt x="405" y="12001"/>
                    <a:pt x="96" y="13633"/>
                    <a:pt x="48" y="15454"/>
                  </a:cubicBezTo>
                  <a:cubicBezTo>
                    <a:pt x="1" y="16038"/>
                    <a:pt x="1" y="16609"/>
                    <a:pt x="72" y="17145"/>
                  </a:cubicBezTo>
                  <a:cubicBezTo>
                    <a:pt x="179" y="19026"/>
                    <a:pt x="536" y="21145"/>
                    <a:pt x="1144" y="23455"/>
                  </a:cubicBezTo>
                  <a:cubicBezTo>
                    <a:pt x="2203" y="27456"/>
                    <a:pt x="3680" y="30599"/>
                    <a:pt x="3692" y="30635"/>
                  </a:cubicBezTo>
                  <a:lnTo>
                    <a:pt x="3751" y="30778"/>
                  </a:lnTo>
                  <a:lnTo>
                    <a:pt x="3882" y="30801"/>
                  </a:lnTo>
                  <a:cubicBezTo>
                    <a:pt x="4537" y="30932"/>
                    <a:pt x="16015" y="33278"/>
                    <a:pt x="23801" y="34528"/>
                  </a:cubicBezTo>
                  <a:cubicBezTo>
                    <a:pt x="26694" y="34981"/>
                    <a:pt x="29100" y="35314"/>
                    <a:pt x="30231" y="35314"/>
                  </a:cubicBezTo>
                  <a:cubicBezTo>
                    <a:pt x="34267" y="35314"/>
                    <a:pt x="39494" y="38933"/>
                    <a:pt x="39541" y="38957"/>
                  </a:cubicBezTo>
                  <a:lnTo>
                    <a:pt x="39768" y="39112"/>
                  </a:lnTo>
                  <a:lnTo>
                    <a:pt x="44113" y="33421"/>
                  </a:lnTo>
                  <a:lnTo>
                    <a:pt x="43137" y="28194"/>
                  </a:lnTo>
                  <a:lnTo>
                    <a:pt x="41982" y="26634"/>
                  </a:lnTo>
                  <a:lnTo>
                    <a:pt x="41280" y="24765"/>
                  </a:lnTo>
                  <a:lnTo>
                    <a:pt x="39815" y="23932"/>
                  </a:lnTo>
                  <a:lnTo>
                    <a:pt x="38660" y="22955"/>
                  </a:lnTo>
                  <a:lnTo>
                    <a:pt x="38386" y="22693"/>
                  </a:lnTo>
                  <a:lnTo>
                    <a:pt x="36089" y="26456"/>
                  </a:lnTo>
                  <a:cubicBezTo>
                    <a:pt x="34922" y="26277"/>
                    <a:pt x="28409" y="25194"/>
                    <a:pt x="26956" y="23753"/>
                  </a:cubicBezTo>
                  <a:cubicBezTo>
                    <a:pt x="25480" y="22277"/>
                    <a:pt x="24980" y="19229"/>
                    <a:pt x="25754" y="16347"/>
                  </a:cubicBezTo>
                  <a:cubicBezTo>
                    <a:pt x="26313" y="14240"/>
                    <a:pt x="34041" y="12418"/>
                    <a:pt x="36958" y="11918"/>
                  </a:cubicBezTo>
                  <a:lnTo>
                    <a:pt x="37279" y="11859"/>
                  </a:lnTo>
                  <a:lnTo>
                    <a:pt x="37160" y="11549"/>
                  </a:lnTo>
                  <a:cubicBezTo>
                    <a:pt x="36600" y="10085"/>
                    <a:pt x="35910" y="8763"/>
                    <a:pt x="35124" y="7584"/>
                  </a:cubicBezTo>
                  <a:cubicBezTo>
                    <a:pt x="37874" y="6013"/>
                    <a:pt x="40958" y="4679"/>
                    <a:pt x="43863" y="4405"/>
                  </a:cubicBezTo>
                  <a:lnTo>
                    <a:pt x="43935" y="4405"/>
                  </a:lnTo>
                  <a:lnTo>
                    <a:pt x="46387" y="2477"/>
                  </a:lnTo>
                  <a:lnTo>
                    <a:pt x="38410" y="1965"/>
                  </a:lnTo>
                  <a:lnTo>
                    <a:pt x="30850" y="333"/>
                  </a:lnTo>
                  <a:lnTo>
                    <a:pt x="30814" y="333"/>
                  </a:lnTo>
                  <a:lnTo>
                    <a:pt x="25540" y="917"/>
                  </a:lnTo>
                  <a:cubicBezTo>
                    <a:pt x="23289" y="310"/>
                    <a:pt x="20765" y="0"/>
                    <a:pt x="1793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6"/>
            <p:cNvSpPr/>
            <p:nvPr/>
          </p:nvSpPr>
          <p:spPr>
            <a:xfrm>
              <a:off x="1613575" y="2841250"/>
              <a:ext cx="927825" cy="926625"/>
            </a:xfrm>
            <a:custGeom>
              <a:rect b="b" l="l" r="r" t="t"/>
              <a:pathLst>
                <a:path extrusionOk="0" h="37065" w="37113">
                  <a:moveTo>
                    <a:pt x="16550" y="1"/>
                  </a:moveTo>
                  <a:cubicBezTo>
                    <a:pt x="10764" y="1"/>
                    <a:pt x="6037" y="2072"/>
                    <a:pt x="2823" y="5906"/>
                  </a:cubicBezTo>
                  <a:cubicBezTo>
                    <a:pt x="5335" y="3930"/>
                    <a:pt x="7883" y="3489"/>
                    <a:pt x="7883" y="3489"/>
                  </a:cubicBezTo>
                  <a:lnTo>
                    <a:pt x="7883" y="3489"/>
                  </a:lnTo>
                  <a:cubicBezTo>
                    <a:pt x="1" y="6954"/>
                    <a:pt x="953" y="19967"/>
                    <a:pt x="953" y="19967"/>
                  </a:cubicBezTo>
                  <a:lnTo>
                    <a:pt x="3037" y="21575"/>
                  </a:lnTo>
                  <a:lnTo>
                    <a:pt x="1834" y="21968"/>
                  </a:lnTo>
                  <a:lnTo>
                    <a:pt x="8895" y="25742"/>
                  </a:lnTo>
                  <a:lnTo>
                    <a:pt x="3311" y="26349"/>
                  </a:lnTo>
                  <a:lnTo>
                    <a:pt x="6537" y="27492"/>
                  </a:lnTo>
                  <a:lnTo>
                    <a:pt x="3716" y="27492"/>
                  </a:lnTo>
                  <a:lnTo>
                    <a:pt x="17658" y="31052"/>
                  </a:lnTo>
                  <a:lnTo>
                    <a:pt x="15538" y="31397"/>
                  </a:lnTo>
                  <a:lnTo>
                    <a:pt x="19682" y="32921"/>
                  </a:lnTo>
                  <a:cubicBezTo>
                    <a:pt x="23801" y="33636"/>
                    <a:pt x="27433" y="34195"/>
                    <a:pt x="28862" y="34195"/>
                  </a:cubicBezTo>
                  <a:cubicBezTo>
                    <a:pt x="31790" y="34195"/>
                    <a:pt x="35231" y="35957"/>
                    <a:pt x="37113" y="37065"/>
                  </a:cubicBezTo>
                  <a:lnTo>
                    <a:pt x="34862" y="33552"/>
                  </a:lnTo>
                  <a:cubicBezTo>
                    <a:pt x="13193" y="33017"/>
                    <a:pt x="14372" y="21480"/>
                    <a:pt x="14372" y="21479"/>
                  </a:cubicBezTo>
                  <a:lnTo>
                    <a:pt x="14372" y="21479"/>
                  </a:lnTo>
                  <a:cubicBezTo>
                    <a:pt x="13598" y="23099"/>
                    <a:pt x="14645" y="25647"/>
                    <a:pt x="14645" y="25647"/>
                  </a:cubicBezTo>
                  <a:cubicBezTo>
                    <a:pt x="4823" y="16669"/>
                    <a:pt x="14729" y="5989"/>
                    <a:pt x="14729" y="5989"/>
                  </a:cubicBezTo>
                  <a:cubicBezTo>
                    <a:pt x="14392" y="5841"/>
                    <a:pt x="13985" y="5781"/>
                    <a:pt x="13546" y="5781"/>
                  </a:cubicBezTo>
                  <a:cubicBezTo>
                    <a:pt x="11691" y="5781"/>
                    <a:pt x="9272" y="6856"/>
                    <a:pt x="9204" y="6894"/>
                  </a:cubicBezTo>
                  <a:cubicBezTo>
                    <a:pt x="10800" y="4001"/>
                    <a:pt x="15860" y="1477"/>
                    <a:pt x="19146" y="96"/>
                  </a:cubicBezTo>
                  <a:cubicBezTo>
                    <a:pt x="18313" y="36"/>
                    <a:pt x="17443" y="1"/>
                    <a:pt x="165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6"/>
            <p:cNvSpPr/>
            <p:nvPr/>
          </p:nvSpPr>
          <p:spPr>
            <a:xfrm>
              <a:off x="2148475" y="2897200"/>
              <a:ext cx="552475" cy="265550"/>
            </a:xfrm>
            <a:custGeom>
              <a:rect b="b" l="l" r="r" t="t"/>
              <a:pathLst>
                <a:path extrusionOk="0" h="10622" w="22099">
                  <a:moveTo>
                    <a:pt x="22098" y="132"/>
                  </a:moveTo>
                  <a:lnTo>
                    <a:pt x="20920" y="1037"/>
                  </a:lnTo>
                  <a:cubicBezTo>
                    <a:pt x="13431" y="1811"/>
                    <a:pt x="5132" y="9014"/>
                    <a:pt x="3358" y="10621"/>
                  </a:cubicBezTo>
                  <a:lnTo>
                    <a:pt x="1608" y="10562"/>
                  </a:lnTo>
                  <a:lnTo>
                    <a:pt x="2108" y="9157"/>
                  </a:lnTo>
                  <a:lnTo>
                    <a:pt x="0" y="10562"/>
                  </a:lnTo>
                  <a:cubicBezTo>
                    <a:pt x="12" y="10467"/>
                    <a:pt x="48" y="10359"/>
                    <a:pt x="96" y="10252"/>
                  </a:cubicBezTo>
                  <a:cubicBezTo>
                    <a:pt x="1762" y="8764"/>
                    <a:pt x="4763" y="6383"/>
                    <a:pt x="7763" y="5347"/>
                  </a:cubicBezTo>
                  <a:lnTo>
                    <a:pt x="5715" y="7490"/>
                  </a:lnTo>
                  <a:cubicBezTo>
                    <a:pt x="5846" y="7383"/>
                    <a:pt x="13050" y="1573"/>
                    <a:pt x="200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5" name="Google Shape;755;p27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6" name="Google Shape;756;p27"/>
          <p:cNvSpPr txBox="1"/>
          <p:nvPr>
            <p:ph type="title"/>
          </p:nvPr>
        </p:nvSpPr>
        <p:spPr>
          <a:xfrm>
            <a:off x="713225" y="393200"/>
            <a:ext cx="77175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757" name="Google Shape;757;p27"/>
          <p:cNvSpPr/>
          <p:nvPr/>
        </p:nvSpPr>
        <p:spPr>
          <a:xfrm>
            <a:off x="0" y="4810200"/>
            <a:ext cx="9144000" cy="333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27"/>
          <p:cNvSpPr txBox="1"/>
          <p:nvPr>
            <p:ph idx="2" type="ctrTitle"/>
          </p:nvPr>
        </p:nvSpPr>
        <p:spPr>
          <a:xfrm>
            <a:off x="953125" y="1658463"/>
            <a:ext cx="2158800" cy="5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59" name="Google Shape;759;p27"/>
          <p:cNvSpPr txBox="1"/>
          <p:nvPr>
            <p:ph idx="1" type="subTitle"/>
          </p:nvPr>
        </p:nvSpPr>
        <p:spPr>
          <a:xfrm>
            <a:off x="953125" y="2026940"/>
            <a:ext cx="21588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60" name="Google Shape;760;p27"/>
          <p:cNvSpPr txBox="1"/>
          <p:nvPr>
            <p:ph idx="3" type="ctrTitle"/>
          </p:nvPr>
        </p:nvSpPr>
        <p:spPr>
          <a:xfrm>
            <a:off x="3492600" y="1658463"/>
            <a:ext cx="2158800" cy="5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61" name="Google Shape;761;p27"/>
          <p:cNvSpPr txBox="1"/>
          <p:nvPr>
            <p:ph idx="4" type="subTitle"/>
          </p:nvPr>
        </p:nvSpPr>
        <p:spPr>
          <a:xfrm>
            <a:off x="3492600" y="2026940"/>
            <a:ext cx="21588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62" name="Google Shape;762;p27"/>
          <p:cNvSpPr txBox="1"/>
          <p:nvPr>
            <p:ph idx="5" type="ctrTitle"/>
          </p:nvPr>
        </p:nvSpPr>
        <p:spPr>
          <a:xfrm>
            <a:off x="6032075" y="1658463"/>
            <a:ext cx="2158800" cy="5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63" name="Google Shape;763;p27"/>
          <p:cNvSpPr txBox="1"/>
          <p:nvPr>
            <p:ph idx="6" type="subTitle"/>
          </p:nvPr>
        </p:nvSpPr>
        <p:spPr>
          <a:xfrm>
            <a:off x="6032075" y="2026940"/>
            <a:ext cx="21588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64" name="Google Shape;764;p27"/>
          <p:cNvSpPr txBox="1"/>
          <p:nvPr>
            <p:ph idx="7" type="ctrTitle"/>
          </p:nvPr>
        </p:nvSpPr>
        <p:spPr>
          <a:xfrm>
            <a:off x="953100" y="2938013"/>
            <a:ext cx="2158800" cy="5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65" name="Google Shape;765;p27"/>
          <p:cNvSpPr txBox="1"/>
          <p:nvPr>
            <p:ph idx="8" type="subTitle"/>
          </p:nvPr>
        </p:nvSpPr>
        <p:spPr>
          <a:xfrm>
            <a:off x="953100" y="3306490"/>
            <a:ext cx="21588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66" name="Google Shape;766;p27"/>
          <p:cNvSpPr txBox="1"/>
          <p:nvPr>
            <p:ph idx="9" type="ctrTitle"/>
          </p:nvPr>
        </p:nvSpPr>
        <p:spPr>
          <a:xfrm>
            <a:off x="3492575" y="2938013"/>
            <a:ext cx="2158800" cy="5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67" name="Google Shape;767;p27"/>
          <p:cNvSpPr txBox="1"/>
          <p:nvPr>
            <p:ph idx="13" type="subTitle"/>
          </p:nvPr>
        </p:nvSpPr>
        <p:spPr>
          <a:xfrm>
            <a:off x="3492575" y="3306490"/>
            <a:ext cx="21588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68" name="Google Shape;768;p27"/>
          <p:cNvSpPr txBox="1"/>
          <p:nvPr>
            <p:ph idx="14" type="ctrTitle"/>
          </p:nvPr>
        </p:nvSpPr>
        <p:spPr>
          <a:xfrm>
            <a:off x="6032050" y="2938013"/>
            <a:ext cx="2158800" cy="5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69" name="Google Shape;769;p27"/>
          <p:cNvSpPr txBox="1"/>
          <p:nvPr>
            <p:ph idx="15" type="subTitle"/>
          </p:nvPr>
        </p:nvSpPr>
        <p:spPr>
          <a:xfrm>
            <a:off x="6032050" y="3306490"/>
            <a:ext cx="21588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grpSp>
        <p:nvGrpSpPr>
          <p:cNvPr id="770" name="Google Shape;770;p27"/>
          <p:cNvGrpSpPr/>
          <p:nvPr/>
        </p:nvGrpSpPr>
        <p:grpSpPr>
          <a:xfrm flipH="1" rot="2086163">
            <a:off x="-658226" y="-225857"/>
            <a:ext cx="1902212" cy="1603848"/>
            <a:chOff x="1579050" y="2827275"/>
            <a:chExt cx="1159700" cy="977800"/>
          </a:xfrm>
        </p:grpSpPr>
        <p:sp>
          <p:nvSpPr>
            <p:cNvPr id="771" name="Google Shape;771;p27"/>
            <p:cNvSpPr/>
            <p:nvPr/>
          </p:nvSpPr>
          <p:spPr>
            <a:xfrm>
              <a:off x="2148475" y="2849875"/>
              <a:ext cx="552475" cy="312875"/>
            </a:xfrm>
            <a:custGeom>
              <a:rect b="b" l="l" r="r" t="t"/>
              <a:pathLst>
                <a:path extrusionOk="0" h="12515" w="22099">
                  <a:moveTo>
                    <a:pt x="8061" y="1"/>
                  </a:moveTo>
                  <a:lnTo>
                    <a:pt x="3275" y="537"/>
                  </a:lnTo>
                  <a:cubicBezTo>
                    <a:pt x="4418" y="668"/>
                    <a:pt x="6489" y="1084"/>
                    <a:pt x="7573" y="2180"/>
                  </a:cubicBezTo>
                  <a:lnTo>
                    <a:pt x="6501" y="1906"/>
                  </a:lnTo>
                  <a:lnTo>
                    <a:pt x="6501" y="1906"/>
                  </a:lnTo>
                  <a:lnTo>
                    <a:pt x="7775" y="2846"/>
                  </a:lnTo>
                  <a:lnTo>
                    <a:pt x="6442" y="2608"/>
                  </a:lnTo>
                  <a:lnTo>
                    <a:pt x="6442" y="2608"/>
                  </a:lnTo>
                  <a:cubicBezTo>
                    <a:pt x="6549" y="2656"/>
                    <a:pt x="8216" y="3311"/>
                    <a:pt x="8216" y="4894"/>
                  </a:cubicBezTo>
                  <a:cubicBezTo>
                    <a:pt x="8216" y="6537"/>
                    <a:pt x="1691" y="8157"/>
                    <a:pt x="274" y="10371"/>
                  </a:cubicBezTo>
                  <a:lnTo>
                    <a:pt x="1620" y="9835"/>
                  </a:lnTo>
                  <a:lnTo>
                    <a:pt x="1620" y="9835"/>
                  </a:lnTo>
                  <a:cubicBezTo>
                    <a:pt x="1619" y="9836"/>
                    <a:pt x="488" y="11145"/>
                    <a:pt x="96" y="12145"/>
                  </a:cubicBezTo>
                  <a:cubicBezTo>
                    <a:pt x="48" y="12252"/>
                    <a:pt x="12" y="12360"/>
                    <a:pt x="0" y="12455"/>
                  </a:cubicBezTo>
                  <a:lnTo>
                    <a:pt x="2108" y="11050"/>
                  </a:lnTo>
                  <a:lnTo>
                    <a:pt x="1608" y="12455"/>
                  </a:lnTo>
                  <a:lnTo>
                    <a:pt x="3358" y="12514"/>
                  </a:lnTo>
                  <a:cubicBezTo>
                    <a:pt x="5132" y="10907"/>
                    <a:pt x="13431" y="3704"/>
                    <a:pt x="20920" y="2930"/>
                  </a:cubicBezTo>
                  <a:lnTo>
                    <a:pt x="22098" y="2025"/>
                  </a:lnTo>
                  <a:lnTo>
                    <a:pt x="20003" y="1894"/>
                  </a:lnTo>
                  <a:lnTo>
                    <a:pt x="15574" y="1608"/>
                  </a:lnTo>
                  <a:lnTo>
                    <a:pt x="15562" y="1608"/>
                  </a:lnTo>
                  <a:lnTo>
                    <a:pt x="80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7"/>
            <p:cNvSpPr/>
            <p:nvPr/>
          </p:nvSpPr>
          <p:spPr>
            <a:xfrm>
              <a:off x="1613575" y="2841250"/>
              <a:ext cx="927825" cy="926625"/>
            </a:xfrm>
            <a:custGeom>
              <a:rect b="b" l="l" r="r" t="t"/>
              <a:pathLst>
                <a:path extrusionOk="0" h="37065" w="37113">
                  <a:moveTo>
                    <a:pt x="16550" y="1"/>
                  </a:moveTo>
                  <a:cubicBezTo>
                    <a:pt x="10764" y="1"/>
                    <a:pt x="6037" y="2072"/>
                    <a:pt x="2823" y="5906"/>
                  </a:cubicBezTo>
                  <a:cubicBezTo>
                    <a:pt x="5335" y="3930"/>
                    <a:pt x="7883" y="3489"/>
                    <a:pt x="7883" y="3489"/>
                  </a:cubicBezTo>
                  <a:lnTo>
                    <a:pt x="7883" y="3489"/>
                  </a:lnTo>
                  <a:cubicBezTo>
                    <a:pt x="1" y="6954"/>
                    <a:pt x="953" y="19967"/>
                    <a:pt x="953" y="19967"/>
                  </a:cubicBezTo>
                  <a:lnTo>
                    <a:pt x="3037" y="21575"/>
                  </a:lnTo>
                  <a:lnTo>
                    <a:pt x="1834" y="21968"/>
                  </a:lnTo>
                  <a:lnTo>
                    <a:pt x="8895" y="25742"/>
                  </a:lnTo>
                  <a:lnTo>
                    <a:pt x="3311" y="26349"/>
                  </a:lnTo>
                  <a:lnTo>
                    <a:pt x="6537" y="27492"/>
                  </a:lnTo>
                  <a:lnTo>
                    <a:pt x="3716" y="27492"/>
                  </a:lnTo>
                  <a:lnTo>
                    <a:pt x="17658" y="31052"/>
                  </a:lnTo>
                  <a:lnTo>
                    <a:pt x="15538" y="31397"/>
                  </a:lnTo>
                  <a:lnTo>
                    <a:pt x="19682" y="32921"/>
                  </a:lnTo>
                  <a:cubicBezTo>
                    <a:pt x="23801" y="33636"/>
                    <a:pt x="27433" y="34195"/>
                    <a:pt x="28862" y="34195"/>
                  </a:cubicBezTo>
                  <a:cubicBezTo>
                    <a:pt x="31790" y="34195"/>
                    <a:pt x="35231" y="35957"/>
                    <a:pt x="37113" y="37065"/>
                  </a:cubicBezTo>
                  <a:lnTo>
                    <a:pt x="34850" y="33540"/>
                  </a:lnTo>
                  <a:lnTo>
                    <a:pt x="33136" y="30838"/>
                  </a:lnTo>
                  <a:lnTo>
                    <a:pt x="34457" y="28611"/>
                  </a:lnTo>
                  <a:cubicBezTo>
                    <a:pt x="32052" y="28504"/>
                    <a:pt x="23123" y="27909"/>
                    <a:pt x="21337" y="24647"/>
                  </a:cubicBezTo>
                  <a:cubicBezTo>
                    <a:pt x="19491" y="21253"/>
                    <a:pt x="20587" y="15252"/>
                    <a:pt x="20837" y="14086"/>
                  </a:cubicBezTo>
                  <a:lnTo>
                    <a:pt x="20837" y="14086"/>
                  </a:lnTo>
                  <a:lnTo>
                    <a:pt x="17193" y="14490"/>
                  </a:lnTo>
                  <a:lnTo>
                    <a:pt x="17146" y="14229"/>
                  </a:lnTo>
                  <a:cubicBezTo>
                    <a:pt x="16455" y="10907"/>
                    <a:pt x="21611" y="8335"/>
                    <a:pt x="25040" y="6620"/>
                  </a:cubicBezTo>
                  <a:cubicBezTo>
                    <a:pt x="25933" y="6180"/>
                    <a:pt x="26909" y="5692"/>
                    <a:pt x="27290" y="5406"/>
                  </a:cubicBezTo>
                  <a:lnTo>
                    <a:pt x="27361" y="5061"/>
                  </a:lnTo>
                  <a:cubicBezTo>
                    <a:pt x="27016" y="4477"/>
                    <a:pt x="25540" y="3751"/>
                    <a:pt x="24516" y="3251"/>
                  </a:cubicBezTo>
                  <a:cubicBezTo>
                    <a:pt x="24123" y="3049"/>
                    <a:pt x="23778" y="2870"/>
                    <a:pt x="23480" y="2715"/>
                  </a:cubicBezTo>
                  <a:cubicBezTo>
                    <a:pt x="22004" y="1918"/>
                    <a:pt x="21908" y="929"/>
                    <a:pt x="21908" y="882"/>
                  </a:cubicBezTo>
                  <a:lnTo>
                    <a:pt x="21896" y="608"/>
                  </a:lnTo>
                  <a:lnTo>
                    <a:pt x="22492" y="536"/>
                  </a:lnTo>
                  <a:cubicBezTo>
                    <a:pt x="21432" y="334"/>
                    <a:pt x="20325" y="179"/>
                    <a:pt x="19146" y="96"/>
                  </a:cubicBezTo>
                  <a:cubicBezTo>
                    <a:pt x="18313" y="36"/>
                    <a:pt x="17443" y="1"/>
                    <a:pt x="165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7"/>
            <p:cNvSpPr/>
            <p:nvPr/>
          </p:nvSpPr>
          <p:spPr>
            <a:xfrm>
              <a:off x="2366050" y="2905850"/>
              <a:ext cx="182200" cy="61325"/>
            </a:xfrm>
            <a:custGeom>
              <a:rect b="b" l="l" r="r" t="t"/>
              <a:pathLst>
                <a:path extrusionOk="0" h="2453" w="7288">
                  <a:moveTo>
                    <a:pt x="1" y="0"/>
                  </a:moveTo>
                  <a:lnTo>
                    <a:pt x="644" y="536"/>
                  </a:lnTo>
                  <a:lnTo>
                    <a:pt x="1" y="929"/>
                  </a:lnTo>
                  <a:lnTo>
                    <a:pt x="3977" y="965"/>
                  </a:lnTo>
                  <a:lnTo>
                    <a:pt x="739" y="1631"/>
                  </a:lnTo>
                  <a:lnTo>
                    <a:pt x="1489" y="1834"/>
                  </a:lnTo>
                  <a:lnTo>
                    <a:pt x="644" y="2453"/>
                  </a:lnTo>
                  <a:lnTo>
                    <a:pt x="7287" y="6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7"/>
            <p:cNvSpPr/>
            <p:nvPr/>
          </p:nvSpPr>
          <p:spPr>
            <a:xfrm>
              <a:off x="1999050" y="3323150"/>
              <a:ext cx="348275" cy="250650"/>
            </a:xfrm>
            <a:custGeom>
              <a:rect b="b" l="l" r="r" t="t"/>
              <a:pathLst>
                <a:path extrusionOk="0" h="10026" w="13931">
                  <a:moveTo>
                    <a:pt x="6715" y="10026"/>
                  </a:moveTo>
                  <a:lnTo>
                    <a:pt x="6716" y="10026"/>
                  </a:lnTo>
                  <a:cubicBezTo>
                    <a:pt x="6716" y="10026"/>
                    <a:pt x="6715" y="10026"/>
                    <a:pt x="6715" y="10026"/>
                  </a:cubicBezTo>
                  <a:close/>
                  <a:moveTo>
                    <a:pt x="3691" y="1"/>
                  </a:moveTo>
                  <a:cubicBezTo>
                    <a:pt x="2477" y="1227"/>
                    <a:pt x="2132" y="5311"/>
                    <a:pt x="2132" y="5311"/>
                  </a:cubicBezTo>
                  <a:lnTo>
                    <a:pt x="810" y="2561"/>
                  </a:lnTo>
                  <a:lnTo>
                    <a:pt x="810" y="2561"/>
                  </a:lnTo>
                  <a:cubicBezTo>
                    <a:pt x="810" y="2561"/>
                    <a:pt x="0" y="5168"/>
                    <a:pt x="2239" y="7395"/>
                  </a:cubicBezTo>
                  <a:cubicBezTo>
                    <a:pt x="4454" y="9622"/>
                    <a:pt x="6693" y="10010"/>
                    <a:pt x="6715" y="10026"/>
                  </a:cubicBezTo>
                  <a:lnTo>
                    <a:pt x="6715" y="10026"/>
                  </a:lnTo>
                  <a:lnTo>
                    <a:pt x="5275" y="8288"/>
                  </a:lnTo>
                  <a:lnTo>
                    <a:pt x="5275" y="8288"/>
                  </a:lnTo>
                  <a:cubicBezTo>
                    <a:pt x="8001" y="9895"/>
                    <a:pt x="13931" y="10026"/>
                    <a:pt x="13931" y="10026"/>
                  </a:cubicBezTo>
                  <a:cubicBezTo>
                    <a:pt x="13931" y="10026"/>
                    <a:pt x="6537" y="8454"/>
                    <a:pt x="4870" y="6787"/>
                  </a:cubicBezTo>
                  <a:cubicBezTo>
                    <a:pt x="3203" y="5121"/>
                    <a:pt x="3691" y="1"/>
                    <a:pt x="36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7"/>
            <p:cNvSpPr/>
            <p:nvPr/>
          </p:nvSpPr>
          <p:spPr>
            <a:xfrm>
              <a:off x="2149650" y="3107950"/>
              <a:ext cx="380450" cy="434000"/>
            </a:xfrm>
            <a:custGeom>
              <a:rect b="b" l="l" r="r" t="t"/>
              <a:pathLst>
                <a:path extrusionOk="0" h="17360" w="15218">
                  <a:moveTo>
                    <a:pt x="9133" y="1"/>
                  </a:moveTo>
                  <a:lnTo>
                    <a:pt x="5466" y="1096"/>
                  </a:lnTo>
                  <a:cubicBezTo>
                    <a:pt x="4168" y="2144"/>
                    <a:pt x="3406" y="2882"/>
                    <a:pt x="3370" y="2906"/>
                  </a:cubicBezTo>
                  <a:lnTo>
                    <a:pt x="3311" y="2965"/>
                  </a:lnTo>
                  <a:lnTo>
                    <a:pt x="2930" y="3013"/>
                  </a:lnTo>
                  <a:lnTo>
                    <a:pt x="1942" y="3120"/>
                  </a:lnTo>
                  <a:lnTo>
                    <a:pt x="1251" y="3191"/>
                  </a:lnTo>
                  <a:lnTo>
                    <a:pt x="215" y="6406"/>
                  </a:lnTo>
                  <a:lnTo>
                    <a:pt x="1775" y="5049"/>
                  </a:lnTo>
                  <a:cubicBezTo>
                    <a:pt x="1704" y="5120"/>
                    <a:pt x="513" y="6370"/>
                    <a:pt x="263" y="8585"/>
                  </a:cubicBezTo>
                  <a:cubicBezTo>
                    <a:pt x="1" y="10847"/>
                    <a:pt x="1418" y="13776"/>
                    <a:pt x="1418" y="13776"/>
                  </a:cubicBezTo>
                  <a:cubicBezTo>
                    <a:pt x="2025" y="13169"/>
                    <a:pt x="3442" y="13371"/>
                    <a:pt x="3442" y="13371"/>
                  </a:cubicBezTo>
                  <a:cubicBezTo>
                    <a:pt x="3442" y="13371"/>
                    <a:pt x="1656" y="14062"/>
                    <a:pt x="2585" y="14991"/>
                  </a:cubicBezTo>
                  <a:cubicBezTo>
                    <a:pt x="3513" y="15931"/>
                    <a:pt x="8931" y="16348"/>
                    <a:pt x="8931" y="16348"/>
                  </a:cubicBezTo>
                  <a:lnTo>
                    <a:pt x="7264" y="16753"/>
                  </a:lnTo>
                  <a:cubicBezTo>
                    <a:pt x="9526" y="17360"/>
                    <a:pt x="13515" y="17110"/>
                    <a:pt x="13515" y="17110"/>
                  </a:cubicBezTo>
                  <a:lnTo>
                    <a:pt x="15217" y="13943"/>
                  </a:lnTo>
                  <a:lnTo>
                    <a:pt x="14038" y="15038"/>
                  </a:lnTo>
                  <a:lnTo>
                    <a:pt x="13550" y="15860"/>
                  </a:lnTo>
                  <a:lnTo>
                    <a:pt x="13372" y="15824"/>
                  </a:lnTo>
                  <a:cubicBezTo>
                    <a:pt x="13038" y="15788"/>
                    <a:pt x="5454" y="14657"/>
                    <a:pt x="3728" y="12919"/>
                  </a:cubicBezTo>
                  <a:cubicBezTo>
                    <a:pt x="1835" y="11038"/>
                    <a:pt x="1692" y="7561"/>
                    <a:pt x="2370" y="4989"/>
                  </a:cubicBezTo>
                  <a:cubicBezTo>
                    <a:pt x="2894" y="3037"/>
                    <a:pt x="7669" y="1572"/>
                    <a:pt x="10979" y="798"/>
                  </a:cubicBezTo>
                  <a:lnTo>
                    <a:pt x="8300" y="6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7"/>
            <p:cNvSpPr/>
            <p:nvPr/>
          </p:nvSpPr>
          <p:spPr>
            <a:xfrm>
              <a:off x="2463400" y="3439550"/>
              <a:ext cx="194375" cy="336950"/>
            </a:xfrm>
            <a:custGeom>
              <a:rect b="b" l="l" r="r" t="t"/>
              <a:pathLst>
                <a:path extrusionOk="0" h="13478" w="7775">
                  <a:moveTo>
                    <a:pt x="4286" y="0"/>
                  </a:moveTo>
                  <a:lnTo>
                    <a:pt x="0" y="7072"/>
                  </a:lnTo>
                  <a:lnTo>
                    <a:pt x="3084" y="11871"/>
                  </a:lnTo>
                  <a:lnTo>
                    <a:pt x="2893" y="10049"/>
                  </a:lnTo>
                  <a:lnTo>
                    <a:pt x="4608" y="13478"/>
                  </a:lnTo>
                  <a:lnTo>
                    <a:pt x="6763" y="10644"/>
                  </a:lnTo>
                  <a:lnTo>
                    <a:pt x="5584" y="10109"/>
                  </a:lnTo>
                  <a:lnTo>
                    <a:pt x="6608" y="9347"/>
                  </a:lnTo>
                  <a:cubicBezTo>
                    <a:pt x="6608" y="9347"/>
                    <a:pt x="4846" y="9049"/>
                    <a:pt x="4644" y="9049"/>
                  </a:cubicBezTo>
                  <a:cubicBezTo>
                    <a:pt x="4441" y="9037"/>
                    <a:pt x="7775" y="6787"/>
                    <a:pt x="7775" y="6787"/>
                  </a:cubicBezTo>
                  <a:lnTo>
                    <a:pt x="7311" y="4310"/>
                  </a:lnTo>
                  <a:lnTo>
                    <a:pt x="5048" y="6215"/>
                  </a:lnTo>
                  <a:lnTo>
                    <a:pt x="5763" y="4167"/>
                  </a:lnTo>
                  <a:lnTo>
                    <a:pt x="5763" y="4167"/>
                  </a:lnTo>
                  <a:lnTo>
                    <a:pt x="3393" y="6215"/>
                  </a:lnTo>
                  <a:lnTo>
                    <a:pt x="3393" y="6215"/>
                  </a:lnTo>
                  <a:lnTo>
                    <a:pt x="6013" y="2131"/>
                  </a:lnTo>
                  <a:lnTo>
                    <a:pt x="5465" y="655"/>
                  </a:lnTo>
                  <a:lnTo>
                    <a:pt x="42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7"/>
            <p:cNvSpPr/>
            <p:nvPr/>
          </p:nvSpPr>
          <p:spPr>
            <a:xfrm>
              <a:off x="1579050" y="2827275"/>
              <a:ext cx="1159700" cy="977800"/>
            </a:xfrm>
            <a:custGeom>
              <a:rect b="b" l="l" r="r" t="t"/>
              <a:pathLst>
                <a:path extrusionOk="0" h="39112" w="46388">
                  <a:moveTo>
                    <a:pt x="30826" y="893"/>
                  </a:moveTo>
                  <a:lnTo>
                    <a:pt x="38327" y="2500"/>
                  </a:lnTo>
                  <a:lnTo>
                    <a:pt x="38339" y="2500"/>
                  </a:lnTo>
                  <a:lnTo>
                    <a:pt x="44863" y="2917"/>
                  </a:lnTo>
                  <a:lnTo>
                    <a:pt x="43685" y="3822"/>
                  </a:lnTo>
                  <a:cubicBezTo>
                    <a:pt x="36196" y="4596"/>
                    <a:pt x="27885" y="11799"/>
                    <a:pt x="26123" y="13406"/>
                  </a:cubicBezTo>
                  <a:lnTo>
                    <a:pt x="24361" y="13347"/>
                  </a:lnTo>
                  <a:lnTo>
                    <a:pt x="24873" y="11930"/>
                  </a:lnTo>
                  <a:lnTo>
                    <a:pt x="22754" y="13347"/>
                  </a:lnTo>
                  <a:cubicBezTo>
                    <a:pt x="22992" y="12335"/>
                    <a:pt x="24361" y="10728"/>
                    <a:pt x="24361" y="10728"/>
                  </a:cubicBezTo>
                  <a:lnTo>
                    <a:pt x="24361" y="10728"/>
                  </a:lnTo>
                  <a:lnTo>
                    <a:pt x="23027" y="11263"/>
                  </a:lnTo>
                  <a:cubicBezTo>
                    <a:pt x="24432" y="9049"/>
                    <a:pt x="30957" y="7418"/>
                    <a:pt x="30957" y="5786"/>
                  </a:cubicBezTo>
                  <a:cubicBezTo>
                    <a:pt x="30957" y="4191"/>
                    <a:pt x="29290" y="3536"/>
                    <a:pt x="29183" y="3489"/>
                  </a:cubicBezTo>
                  <a:lnTo>
                    <a:pt x="29183" y="3489"/>
                  </a:lnTo>
                  <a:lnTo>
                    <a:pt x="30528" y="3739"/>
                  </a:lnTo>
                  <a:lnTo>
                    <a:pt x="29242" y="2798"/>
                  </a:lnTo>
                  <a:lnTo>
                    <a:pt x="30314" y="3060"/>
                  </a:lnTo>
                  <a:cubicBezTo>
                    <a:pt x="29231" y="1976"/>
                    <a:pt x="27159" y="1560"/>
                    <a:pt x="26016" y="1429"/>
                  </a:cubicBezTo>
                  <a:lnTo>
                    <a:pt x="30826" y="893"/>
                  </a:lnTo>
                  <a:close/>
                  <a:moveTo>
                    <a:pt x="31957" y="11216"/>
                  </a:moveTo>
                  <a:lnTo>
                    <a:pt x="31112" y="11847"/>
                  </a:lnTo>
                  <a:lnTo>
                    <a:pt x="33791" y="11990"/>
                  </a:lnTo>
                  <a:cubicBezTo>
                    <a:pt x="30481" y="12799"/>
                    <a:pt x="25718" y="14252"/>
                    <a:pt x="25194" y="16204"/>
                  </a:cubicBezTo>
                  <a:cubicBezTo>
                    <a:pt x="24504" y="18800"/>
                    <a:pt x="24647" y="22253"/>
                    <a:pt x="26552" y="24134"/>
                  </a:cubicBezTo>
                  <a:cubicBezTo>
                    <a:pt x="28278" y="25860"/>
                    <a:pt x="35874" y="26991"/>
                    <a:pt x="36196" y="27039"/>
                  </a:cubicBezTo>
                  <a:lnTo>
                    <a:pt x="36374" y="27075"/>
                  </a:lnTo>
                  <a:lnTo>
                    <a:pt x="36862" y="26253"/>
                  </a:lnTo>
                  <a:lnTo>
                    <a:pt x="38041" y="25146"/>
                  </a:lnTo>
                  <a:lnTo>
                    <a:pt x="36350" y="28325"/>
                  </a:lnTo>
                  <a:cubicBezTo>
                    <a:pt x="36350" y="28325"/>
                    <a:pt x="35537" y="28376"/>
                    <a:pt x="34436" y="28376"/>
                  </a:cubicBezTo>
                  <a:cubicBezTo>
                    <a:pt x="33100" y="28376"/>
                    <a:pt x="31340" y="28301"/>
                    <a:pt x="30100" y="27968"/>
                  </a:cubicBezTo>
                  <a:lnTo>
                    <a:pt x="31767" y="27563"/>
                  </a:lnTo>
                  <a:cubicBezTo>
                    <a:pt x="31767" y="27563"/>
                    <a:pt x="26349" y="27134"/>
                    <a:pt x="25409" y="26206"/>
                  </a:cubicBezTo>
                  <a:cubicBezTo>
                    <a:pt x="24468" y="25265"/>
                    <a:pt x="26266" y="24586"/>
                    <a:pt x="26266" y="24586"/>
                  </a:cubicBezTo>
                  <a:cubicBezTo>
                    <a:pt x="26266" y="24586"/>
                    <a:pt x="26052" y="24557"/>
                    <a:pt x="25754" y="24557"/>
                  </a:cubicBezTo>
                  <a:cubicBezTo>
                    <a:pt x="25289" y="24557"/>
                    <a:pt x="24619" y="24628"/>
                    <a:pt x="24242" y="24991"/>
                  </a:cubicBezTo>
                  <a:cubicBezTo>
                    <a:pt x="24242" y="24991"/>
                    <a:pt x="22825" y="22050"/>
                    <a:pt x="23087" y="19788"/>
                  </a:cubicBezTo>
                  <a:cubicBezTo>
                    <a:pt x="23337" y="17586"/>
                    <a:pt x="24528" y="16335"/>
                    <a:pt x="24599" y="16264"/>
                  </a:cubicBezTo>
                  <a:lnTo>
                    <a:pt x="24599" y="16264"/>
                  </a:lnTo>
                  <a:lnTo>
                    <a:pt x="23039" y="17621"/>
                  </a:lnTo>
                  <a:lnTo>
                    <a:pt x="24087" y="14407"/>
                  </a:lnTo>
                  <a:lnTo>
                    <a:pt x="24766" y="14335"/>
                  </a:lnTo>
                  <a:lnTo>
                    <a:pt x="25754" y="14228"/>
                  </a:lnTo>
                  <a:lnTo>
                    <a:pt x="26135" y="14180"/>
                  </a:lnTo>
                  <a:lnTo>
                    <a:pt x="26194" y="14121"/>
                  </a:lnTo>
                  <a:cubicBezTo>
                    <a:pt x="26230" y="14097"/>
                    <a:pt x="27016" y="13359"/>
                    <a:pt x="28290" y="12311"/>
                  </a:cubicBezTo>
                  <a:lnTo>
                    <a:pt x="31957" y="11216"/>
                  </a:lnTo>
                  <a:close/>
                  <a:moveTo>
                    <a:pt x="17931" y="560"/>
                  </a:moveTo>
                  <a:cubicBezTo>
                    <a:pt x="20098" y="560"/>
                    <a:pt x="22075" y="738"/>
                    <a:pt x="23885" y="1107"/>
                  </a:cubicBezTo>
                  <a:lnTo>
                    <a:pt x="23289" y="1191"/>
                  </a:lnTo>
                  <a:lnTo>
                    <a:pt x="23313" y="1453"/>
                  </a:lnTo>
                  <a:cubicBezTo>
                    <a:pt x="23313" y="1500"/>
                    <a:pt x="23396" y="2500"/>
                    <a:pt x="24873" y="3286"/>
                  </a:cubicBezTo>
                  <a:cubicBezTo>
                    <a:pt x="25170" y="3453"/>
                    <a:pt x="25528" y="3631"/>
                    <a:pt x="25909" y="3822"/>
                  </a:cubicBezTo>
                  <a:cubicBezTo>
                    <a:pt x="26945" y="4322"/>
                    <a:pt x="28409" y="5060"/>
                    <a:pt x="28754" y="5632"/>
                  </a:cubicBezTo>
                  <a:lnTo>
                    <a:pt x="28683" y="5977"/>
                  </a:lnTo>
                  <a:cubicBezTo>
                    <a:pt x="28314" y="6263"/>
                    <a:pt x="27326" y="6751"/>
                    <a:pt x="26433" y="7203"/>
                  </a:cubicBezTo>
                  <a:cubicBezTo>
                    <a:pt x="23015" y="8906"/>
                    <a:pt x="17848" y="11490"/>
                    <a:pt x="18551" y="14799"/>
                  </a:cubicBezTo>
                  <a:lnTo>
                    <a:pt x="18586" y="15061"/>
                  </a:lnTo>
                  <a:lnTo>
                    <a:pt x="22242" y="14657"/>
                  </a:lnTo>
                  <a:lnTo>
                    <a:pt x="22242" y="14657"/>
                  </a:lnTo>
                  <a:cubicBezTo>
                    <a:pt x="21980" y="15835"/>
                    <a:pt x="20884" y="21836"/>
                    <a:pt x="22730" y="25229"/>
                  </a:cubicBezTo>
                  <a:cubicBezTo>
                    <a:pt x="24516" y="28480"/>
                    <a:pt x="33445" y="29075"/>
                    <a:pt x="35850" y="29182"/>
                  </a:cubicBezTo>
                  <a:lnTo>
                    <a:pt x="34529" y="31421"/>
                  </a:lnTo>
                  <a:lnTo>
                    <a:pt x="38494" y="37636"/>
                  </a:lnTo>
                  <a:cubicBezTo>
                    <a:pt x="36612" y="36516"/>
                    <a:pt x="33171" y="34766"/>
                    <a:pt x="30243" y="34766"/>
                  </a:cubicBezTo>
                  <a:cubicBezTo>
                    <a:pt x="28814" y="34766"/>
                    <a:pt x="25182" y="34219"/>
                    <a:pt x="21063" y="33504"/>
                  </a:cubicBezTo>
                  <a:lnTo>
                    <a:pt x="16919" y="31956"/>
                  </a:lnTo>
                  <a:lnTo>
                    <a:pt x="19039" y="31611"/>
                  </a:lnTo>
                  <a:lnTo>
                    <a:pt x="5097" y="28051"/>
                  </a:lnTo>
                  <a:lnTo>
                    <a:pt x="7918" y="28051"/>
                  </a:lnTo>
                  <a:lnTo>
                    <a:pt x="4692" y="26908"/>
                  </a:lnTo>
                  <a:lnTo>
                    <a:pt x="10276" y="26301"/>
                  </a:lnTo>
                  <a:lnTo>
                    <a:pt x="3215" y="22527"/>
                  </a:lnTo>
                  <a:lnTo>
                    <a:pt x="4418" y="22134"/>
                  </a:lnTo>
                  <a:lnTo>
                    <a:pt x="2334" y="20526"/>
                  </a:lnTo>
                  <a:cubicBezTo>
                    <a:pt x="2334" y="20526"/>
                    <a:pt x="1382" y="7513"/>
                    <a:pt x="9264" y="4048"/>
                  </a:cubicBezTo>
                  <a:lnTo>
                    <a:pt x="9264" y="4048"/>
                  </a:lnTo>
                  <a:cubicBezTo>
                    <a:pt x="9264" y="4048"/>
                    <a:pt x="6716" y="4489"/>
                    <a:pt x="4204" y="6465"/>
                  </a:cubicBezTo>
                  <a:cubicBezTo>
                    <a:pt x="7418" y="2631"/>
                    <a:pt x="12145" y="560"/>
                    <a:pt x="17931" y="560"/>
                  </a:cubicBezTo>
                  <a:close/>
                  <a:moveTo>
                    <a:pt x="39660" y="24479"/>
                  </a:moveTo>
                  <a:lnTo>
                    <a:pt x="40839" y="25134"/>
                  </a:lnTo>
                  <a:lnTo>
                    <a:pt x="41387" y="26610"/>
                  </a:lnTo>
                  <a:lnTo>
                    <a:pt x="38767" y="30682"/>
                  </a:lnTo>
                  <a:lnTo>
                    <a:pt x="41137" y="28646"/>
                  </a:lnTo>
                  <a:lnTo>
                    <a:pt x="41137" y="28646"/>
                  </a:lnTo>
                  <a:lnTo>
                    <a:pt x="40422" y="30682"/>
                  </a:lnTo>
                  <a:lnTo>
                    <a:pt x="42685" y="28777"/>
                  </a:lnTo>
                  <a:lnTo>
                    <a:pt x="43149" y="31266"/>
                  </a:lnTo>
                  <a:cubicBezTo>
                    <a:pt x="43149" y="31278"/>
                    <a:pt x="39815" y="33528"/>
                    <a:pt x="40018" y="33528"/>
                  </a:cubicBezTo>
                  <a:cubicBezTo>
                    <a:pt x="40232" y="33528"/>
                    <a:pt x="41982" y="33826"/>
                    <a:pt x="41982" y="33826"/>
                  </a:cubicBezTo>
                  <a:lnTo>
                    <a:pt x="40958" y="34588"/>
                  </a:lnTo>
                  <a:lnTo>
                    <a:pt x="42137" y="35123"/>
                  </a:lnTo>
                  <a:lnTo>
                    <a:pt x="39982" y="37945"/>
                  </a:lnTo>
                  <a:lnTo>
                    <a:pt x="38267" y="34528"/>
                  </a:lnTo>
                  <a:lnTo>
                    <a:pt x="38458" y="36338"/>
                  </a:lnTo>
                  <a:lnTo>
                    <a:pt x="38458" y="36338"/>
                  </a:lnTo>
                  <a:lnTo>
                    <a:pt x="35374" y="31552"/>
                  </a:lnTo>
                  <a:lnTo>
                    <a:pt x="39660" y="24479"/>
                  </a:lnTo>
                  <a:close/>
                  <a:moveTo>
                    <a:pt x="17931" y="0"/>
                  </a:moveTo>
                  <a:cubicBezTo>
                    <a:pt x="10669" y="0"/>
                    <a:pt x="5037" y="3155"/>
                    <a:pt x="1846" y="8930"/>
                  </a:cubicBezTo>
                  <a:lnTo>
                    <a:pt x="1834" y="8942"/>
                  </a:lnTo>
                  <a:cubicBezTo>
                    <a:pt x="1537" y="9489"/>
                    <a:pt x="1251" y="10061"/>
                    <a:pt x="1001" y="10632"/>
                  </a:cubicBezTo>
                  <a:cubicBezTo>
                    <a:pt x="405" y="12001"/>
                    <a:pt x="96" y="13633"/>
                    <a:pt x="48" y="15454"/>
                  </a:cubicBezTo>
                  <a:cubicBezTo>
                    <a:pt x="1" y="16038"/>
                    <a:pt x="1" y="16609"/>
                    <a:pt x="72" y="17145"/>
                  </a:cubicBezTo>
                  <a:cubicBezTo>
                    <a:pt x="179" y="19026"/>
                    <a:pt x="536" y="21145"/>
                    <a:pt x="1144" y="23455"/>
                  </a:cubicBezTo>
                  <a:cubicBezTo>
                    <a:pt x="2203" y="27456"/>
                    <a:pt x="3680" y="30599"/>
                    <a:pt x="3692" y="30635"/>
                  </a:cubicBezTo>
                  <a:lnTo>
                    <a:pt x="3751" y="30778"/>
                  </a:lnTo>
                  <a:lnTo>
                    <a:pt x="3882" y="30801"/>
                  </a:lnTo>
                  <a:cubicBezTo>
                    <a:pt x="4537" y="30932"/>
                    <a:pt x="16015" y="33278"/>
                    <a:pt x="23801" y="34528"/>
                  </a:cubicBezTo>
                  <a:cubicBezTo>
                    <a:pt x="26694" y="34981"/>
                    <a:pt x="29100" y="35314"/>
                    <a:pt x="30231" y="35314"/>
                  </a:cubicBezTo>
                  <a:cubicBezTo>
                    <a:pt x="34267" y="35314"/>
                    <a:pt x="39494" y="38933"/>
                    <a:pt x="39541" y="38957"/>
                  </a:cubicBezTo>
                  <a:lnTo>
                    <a:pt x="39768" y="39112"/>
                  </a:lnTo>
                  <a:lnTo>
                    <a:pt x="44113" y="33421"/>
                  </a:lnTo>
                  <a:lnTo>
                    <a:pt x="43137" y="28194"/>
                  </a:lnTo>
                  <a:lnTo>
                    <a:pt x="41982" y="26634"/>
                  </a:lnTo>
                  <a:lnTo>
                    <a:pt x="41280" y="24765"/>
                  </a:lnTo>
                  <a:lnTo>
                    <a:pt x="39815" y="23932"/>
                  </a:lnTo>
                  <a:lnTo>
                    <a:pt x="38660" y="22955"/>
                  </a:lnTo>
                  <a:lnTo>
                    <a:pt x="38386" y="22693"/>
                  </a:lnTo>
                  <a:lnTo>
                    <a:pt x="36089" y="26456"/>
                  </a:lnTo>
                  <a:cubicBezTo>
                    <a:pt x="34922" y="26277"/>
                    <a:pt x="28409" y="25194"/>
                    <a:pt x="26956" y="23753"/>
                  </a:cubicBezTo>
                  <a:cubicBezTo>
                    <a:pt x="25480" y="22277"/>
                    <a:pt x="24980" y="19229"/>
                    <a:pt x="25754" y="16347"/>
                  </a:cubicBezTo>
                  <a:cubicBezTo>
                    <a:pt x="26313" y="14240"/>
                    <a:pt x="34041" y="12418"/>
                    <a:pt x="36958" y="11918"/>
                  </a:cubicBezTo>
                  <a:lnTo>
                    <a:pt x="37279" y="11859"/>
                  </a:lnTo>
                  <a:lnTo>
                    <a:pt x="37160" y="11549"/>
                  </a:lnTo>
                  <a:cubicBezTo>
                    <a:pt x="36600" y="10085"/>
                    <a:pt x="35910" y="8763"/>
                    <a:pt x="35124" y="7584"/>
                  </a:cubicBezTo>
                  <a:cubicBezTo>
                    <a:pt x="37874" y="6013"/>
                    <a:pt x="40958" y="4679"/>
                    <a:pt x="43863" y="4405"/>
                  </a:cubicBezTo>
                  <a:lnTo>
                    <a:pt x="43935" y="4405"/>
                  </a:lnTo>
                  <a:lnTo>
                    <a:pt x="46387" y="2477"/>
                  </a:lnTo>
                  <a:lnTo>
                    <a:pt x="38410" y="1965"/>
                  </a:lnTo>
                  <a:lnTo>
                    <a:pt x="30850" y="333"/>
                  </a:lnTo>
                  <a:lnTo>
                    <a:pt x="30814" y="333"/>
                  </a:lnTo>
                  <a:lnTo>
                    <a:pt x="25540" y="917"/>
                  </a:lnTo>
                  <a:cubicBezTo>
                    <a:pt x="23289" y="310"/>
                    <a:pt x="20765" y="0"/>
                    <a:pt x="1793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7"/>
            <p:cNvSpPr/>
            <p:nvPr/>
          </p:nvSpPr>
          <p:spPr>
            <a:xfrm>
              <a:off x="1613575" y="2841250"/>
              <a:ext cx="927825" cy="926625"/>
            </a:xfrm>
            <a:custGeom>
              <a:rect b="b" l="l" r="r" t="t"/>
              <a:pathLst>
                <a:path extrusionOk="0" h="37065" w="37113">
                  <a:moveTo>
                    <a:pt x="16550" y="1"/>
                  </a:moveTo>
                  <a:cubicBezTo>
                    <a:pt x="10764" y="1"/>
                    <a:pt x="6037" y="2072"/>
                    <a:pt x="2823" y="5906"/>
                  </a:cubicBezTo>
                  <a:cubicBezTo>
                    <a:pt x="5335" y="3930"/>
                    <a:pt x="7883" y="3489"/>
                    <a:pt x="7883" y="3489"/>
                  </a:cubicBezTo>
                  <a:lnTo>
                    <a:pt x="7883" y="3489"/>
                  </a:lnTo>
                  <a:cubicBezTo>
                    <a:pt x="1" y="6954"/>
                    <a:pt x="953" y="19967"/>
                    <a:pt x="953" y="19967"/>
                  </a:cubicBezTo>
                  <a:lnTo>
                    <a:pt x="3037" y="21575"/>
                  </a:lnTo>
                  <a:lnTo>
                    <a:pt x="1834" y="21968"/>
                  </a:lnTo>
                  <a:lnTo>
                    <a:pt x="8895" y="25742"/>
                  </a:lnTo>
                  <a:lnTo>
                    <a:pt x="3311" y="26349"/>
                  </a:lnTo>
                  <a:lnTo>
                    <a:pt x="6537" y="27492"/>
                  </a:lnTo>
                  <a:lnTo>
                    <a:pt x="3716" y="27492"/>
                  </a:lnTo>
                  <a:lnTo>
                    <a:pt x="17658" y="31052"/>
                  </a:lnTo>
                  <a:lnTo>
                    <a:pt x="15538" y="31397"/>
                  </a:lnTo>
                  <a:lnTo>
                    <a:pt x="19682" y="32921"/>
                  </a:lnTo>
                  <a:cubicBezTo>
                    <a:pt x="23801" y="33636"/>
                    <a:pt x="27433" y="34195"/>
                    <a:pt x="28862" y="34195"/>
                  </a:cubicBezTo>
                  <a:cubicBezTo>
                    <a:pt x="31790" y="34195"/>
                    <a:pt x="35231" y="35957"/>
                    <a:pt x="37113" y="37065"/>
                  </a:cubicBezTo>
                  <a:lnTo>
                    <a:pt x="34862" y="33552"/>
                  </a:lnTo>
                  <a:cubicBezTo>
                    <a:pt x="13193" y="33017"/>
                    <a:pt x="14372" y="21480"/>
                    <a:pt x="14372" y="21479"/>
                  </a:cubicBezTo>
                  <a:lnTo>
                    <a:pt x="14372" y="21479"/>
                  </a:lnTo>
                  <a:cubicBezTo>
                    <a:pt x="13598" y="23099"/>
                    <a:pt x="14645" y="25647"/>
                    <a:pt x="14645" y="25647"/>
                  </a:cubicBezTo>
                  <a:cubicBezTo>
                    <a:pt x="4823" y="16669"/>
                    <a:pt x="14729" y="5989"/>
                    <a:pt x="14729" y="5989"/>
                  </a:cubicBezTo>
                  <a:cubicBezTo>
                    <a:pt x="14392" y="5841"/>
                    <a:pt x="13985" y="5781"/>
                    <a:pt x="13546" y="5781"/>
                  </a:cubicBezTo>
                  <a:cubicBezTo>
                    <a:pt x="11691" y="5781"/>
                    <a:pt x="9272" y="6856"/>
                    <a:pt x="9204" y="6894"/>
                  </a:cubicBezTo>
                  <a:cubicBezTo>
                    <a:pt x="10800" y="4001"/>
                    <a:pt x="15860" y="1477"/>
                    <a:pt x="19146" y="96"/>
                  </a:cubicBezTo>
                  <a:cubicBezTo>
                    <a:pt x="18313" y="36"/>
                    <a:pt x="17443" y="1"/>
                    <a:pt x="165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7"/>
            <p:cNvSpPr/>
            <p:nvPr/>
          </p:nvSpPr>
          <p:spPr>
            <a:xfrm>
              <a:off x="2148475" y="2897200"/>
              <a:ext cx="552475" cy="265550"/>
            </a:xfrm>
            <a:custGeom>
              <a:rect b="b" l="l" r="r" t="t"/>
              <a:pathLst>
                <a:path extrusionOk="0" h="10622" w="22099">
                  <a:moveTo>
                    <a:pt x="22098" y="132"/>
                  </a:moveTo>
                  <a:lnTo>
                    <a:pt x="20920" y="1037"/>
                  </a:lnTo>
                  <a:cubicBezTo>
                    <a:pt x="13431" y="1811"/>
                    <a:pt x="5132" y="9014"/>
                    <a:pt x="3358" y="10621"/>
                  </a:cubicBezTo>
                  <a:lnTo>
                    <a:pt x="1608" y="10562"/>
                  </a:lnTo>
                  <a:lnTo>
                    <a:pt x="2108" y="9157"/>
                  </a:lnTo>
                  <a:lnTo>
                    <a:pt x="0" y="10562"/>
                  </a:lnTo>
                  <a:cubicBezTo>
                    <a:pt x="12" y="10467"/>
                    <a:pt x="48" y="10359"/>
                    <a:pt x="96" y="10252"/>
                  </a:cubicBezTo>
                  <a:cubicBezTo>
                    <a:pt x="1762" y="8764"/>
                    <a:pt x="4763" y="6383"/>
                    <a:pt x="7763" y="5347"/>
                  </a:cubicBezTo>
                  <a:lnTo>
                    <a:pt x="5715" y="7490"/>
                  </a:lnTo>
                  <a:cubicBezTo>
                    <a:pt x="5846" y="7383"/>
                    <a:pt x="13050" y="1573"/>
                    <a:pt x="200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" name="Google Shape;780;p27"/>
          <p:cNvGrpSpPr/>
          <p:nvPr/>
        </p:nvGrpSpPr>
        <p:grpSpPr>
          <a:xfrm rot="5400000">
            <a:off x="-158898" y="3091974"/>
            <a:ext cx="953220" cy="635400"/>
            <a:chOff x="528765" y="421049"/>
            <a:chExt cx="953220" cy="635400"/>
          </a:xfrm>
        </p:grpSpPr>
        <p:grpSp>
          <p:nvGrpSpPr>
            <p:cNvPr id="781" name="Google Shape;781;p27"/>
            <p:cNvGrpSpPr/>
            <p:nvPr/>
          </p:nvGrpSpPr>
          <p:grpSpPr>
            <a:xfrm>
              <a:off x="528765" y="738749"/>
              <a:ext cx="953220" cy="317700"/>
              <a:chOff x="-110" y="3703399"/>
              <a:chExt cx="953220" cy="317700"/>
            </a:xfrm>
          </p:grpSpPr>
          <p:sp>
            <p:nvSpPr>
              <p:cNvPr id="782" name="Google Shape;782;p27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7"/>
              <p:cNvSpPr/>
              <p:nvPr/>
            </p:nvSpPr>
            <p:spPr>
              <a:xfrm>
                <a:off x="6354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84" name="Google Shape;784;p27"/>
            <p:cNvSpPr/>
            <p:nvPr/>
          </p:nvSpPr>
          <p:spPr>
            <a:xfrm>
              <a:off x="846535" y="421049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4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6" name="Google Shape;786;p28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7" name="Google Shape;787;p28"/>
          <p:cNvSpPr txBox="1"/>
          <p:nvPr>
            <p:ph type="title"/>
          </p:nvPr>
        </p:nvSpPr>
        <p:spPr>
          <a:xfrm>
            <a:off x="713225" y="671738"/>
            <a:ext cx="4247400" cy="11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788" name="Google Shape;788;p28"/>
          <p:cNvSpPr txBox="1"/>
          <p:nvPr>
            <p:ph idx="1" type="subTitle"/>
          </p:nvPr>
        </p:nvSpPr>
        <p:spPr>
          <a:xfrm>
            <a:off x="713225" y="1545663"/>
            <a:ext cx="3552600" cy="12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89" name="Google Shape;789;p28"/>
          <p:cNvSpPr/>
          <p:nvPr/>
        </p:nvSpPr>
        <p:spPr>
          <a:xfrm rot="-5400199">
            <a:off x="5946802" y="1961100"/>
            <a:ext cx="5172600" cy="12213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0" name="Google Shape;790;p28"/>
          <p:cNvGrpSpPr/>
          <p:nvPr/>
        </p:nvGrpSpPr>
        <p:grpSpPr>
          <a:xfrm rot="-5400000">
            <a:off x="4903637" y="2383207"/>
            <a:ext cx="5401860" cy="635450"/>
            <a:chOff x="1906450" y="3703399"/>
            <a:chExt cx="5401860" cy="635450"/>
          </a:xfrm>
        </p:grpSpPr>
        <p:grpSp>
          <p:nvGrpSpPr>
            <p:cNvPr id="791" name="Google Shape;791;p28"/>
            <p:cNvGrpSpPr/>
            <p:nvPr/>
          </p:nvGrpSpPr>
          <p:grpSpPr>
            <a:xfrm>
              <a:off x="2224526" y="4021150"/>
              <a:ext cx="4766340" cy="317700"/>
              <a:chOff x="2178976" y="4021150"/>
              <a:chExt cx="4766340" cy="317700"/>
            </a:xfrm>
          </p:grpSpPr>
          <p:sp>
            <p:nvSpPr>
              <p:cNvPr id="792" name="Google Shape;792;p28"/>
              <p:cNvSpPr/>
              <p:nvPr/>
            </p:nvSpPr>
            <p:spPr>
              <a:xfrm>
                <a:off x="21789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28"/>
              <p:cNvSpPr/>
              <p:nvPr/>
            </p:nvSpPr>
            <p:spPr>
              <a:xfrm>
                <a:off x="28144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28"/>
              <p:cNvSpPr/>
              <p:nvPr/>
            </p:nvSpPr>
            <p:spPr>
              <a:xfrm>
                <a:off x="34500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28"/>
              <p:cNvSpPr/>
              <p:nvPr/>
            </p:nvSpPr>
            <p:spPr>
              <a:xfrm>
                <a:off x="40855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28"/>
              <p:cNvSpPr/>
              <p:nvPr/>
            </p:nvSpPr>
            <p:spPr>
              <a:xfrm>
                <a:off x="472105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28"/>
              <p:cNvSpPr/>
              <p:nvPr/>
            </p:nvSpPr>
            <p:spPr>
              <a:xfrm>
                <a:off x="53565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28"/>
              <p:cNvSpPr/>
              <p:nvPr/>
            </p:nvSpPr>
            <p:spPr>
              <a:xfrm>
                <a:off x="59920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28"/>
              <p:cNvSpPr/>
              <p:nvPr/>
            </p:nvSpPr>
            <p:spPr>
              <a:xfrm>
                <a:off x="66276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0" name="Google Shape;800;p28"/>
            <p:cNvGrpSpPr/>
            <p:nvPr/>
          </p:nvGrpSpPr>
          <p:grpSpPr>
            <a:xfrm>
              <a:off x="1906450" y="3703399"/>
              <a:ext cx="5401860" cy="317700"/>
              <a:chOff x="1906450" y="3703399"/>
              <a:chExt cx="5401860" cy="317700"/>
            </a:xfrm>
          </p:grpSpPr>
          <p:sp>
            <p:nvSpPr>
              <p:cNvPr id="801" name="Google Shape;801;p28"/>
              <p:cNvSpPr/>
              <p:nvPr/>
            </p:nvSpPr>
            <p:spPr>
              <a:xfrm>
                <a:off x="190645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28"/>
              <p:cNvSpPr/>
              <p:nvPr/>
            </p:nvSpPr>
            <p:spPr>
              <a:xfrm>
                <a:off x="254197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28"/>
              <p:cNvSpPr/>
              <p:nvPr/>
            </p:nvSpPr>
            <p:spPr>
              <a:xfrm>
                <a:off x="317749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28"/>
              <p:cNvSpPr/>
              <p:nvPr/>
            </p:nvSpPr>
            <p:spPr>
              <a:xfrm>
                <a:off x="38130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28"/>
              <p:cNvSpPr/>
              <p:nvPr/>
            </p:nvSpPr>
            <p:spPr>
              <a:xfrm>
                <a:off x="444853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28"/>
              <p:cNvSpPr/>
              <p:nvPr/>
            </p:nvSpPr>
            <p:spPr>
              <a:xfrm>
                <a:off x="508405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28"/>
              <p:cNvSpPr/>
              <p:nvPr/>
            </p:nvSpPr>
            <p:spPr>
              <a:xfrm>
                <a:off x="571957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28"/>
              <p:cNvSpPr/>
              <p:nvPr/>
            </p:nvSpPr>
            <p:spPr>
              <a:xfrm>
                <a:off x="635509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28"/>
              <p:cNvSpPr/>
              <p:nvPr/>
            </p:nvSpPr>
            <p:spPr>
              <a:xfrm>
                <a:off x="69906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10" name="Google Shape;810;p28"/>
          <p:cNvSpPr txBox="1"/>
          <p:nvPr/>
        </p:nvSpPr>
        <p:spPr>
          <a:xfrm>
            <a:off x="713225" y="3481638"/>
            <a:ext cx="3364800" cy="7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CREDITS:</a:t>
            </a:r>
            <a:r>
              <a:rPr lang="en" sz="11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 This presentation template was created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Chivo"/>
                <a:ea typeface="Chivo"/>
                <a:cs typeface="Chivo"/>
                <a:sym typeface="Chiv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, including icons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Chivo"/>
                <a:ea typeface="Chivo"/>
                <a:cs typeface="Chivo"/>
                <a:sym typeface="Chiv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,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Chivo"/>
                <a:ea typeface="Chivo"/>
                <a:cs typeface="Chivo"/>
                <a:sym typeface="Chiv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 </a:t>
            </a:r>
            <a:endParaRPr sz="1100">
              <a:solidFill>
                <a:schemeClr val="dk1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grpSp>
        <p:nvGrpSpPr>
          <p:cNvPr id="811" name="Google Shape;811;p28"/>
          <p:cNvGrpSpPr/>
          <p:nvPr/>
        </p:nvGrpSpPr>
        <p:grpSpPr>
          <a:xfrm>
            <a:off x="-12060" y="4522649"/>
            <a:ext cx="953220" cy="635400"/>
            <a:chOff x="528765" y="421049"/>
            <a:chExt cx="953220" cy="635400"/>
          </a:xfrm>
        </p:grpSpPr>
        <p:grpSp>
          <p:nvGrpSpPr>
            <p:cNvPr id="812" name="Google Shape;812;p28"/>
            <p:cNvGrpSpPr/>
            <p:nvPr/>
          </p:nvGrpSpPr>
          <p:grpSpPr>
            <a:xfrm>
              <a:off x="528765" y="738749"/>
              <a:ext cx="953220" cy="317700"/>
              <a:chOff x="-110" y="3703399"/>
              <a:chExt cx="953220" cy="317700"/>
            </a:xfrm>
          </p:grpSpPr>
          <p:sp>
            <p:nvSpPr>
              <p:cNvPr id="813" name="Google Shape;813;p28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28"/>
              <p:cNvSpPr/>
              <p:nvPr/>
            </p:nvSpPr>
            <p:spPr>
              <a:xfrm>
                <a:off x="6354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5" name="Google Shape;815;p28"/>
            <p:cNvSpPr/>
            <p:nvPr/>
          </p:nvSpPr>
          <p:spPr>
            <a:xfrm>
              <a:off x="846535" y="421049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6"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7" name="Google Shape;817;p29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8" name="Google Shape;818;p29"/>
          <p:cNvSpPr/>
          <p:nvPr/>
        </p:nvSpPr>
        <p:spPr>
          <a:xfrm>
            <a:off x="0" y="4810200"/>
            <a:ext cx="9144000" cy="333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9" name="Google Shape;819;p29"/>
          <p:cNvGrpSpPr/>
          <p:nvPr/>
        </p:nvGrpSpPr>
        <p:grpSpPr>
          <a:xfrm flipH="1" rot="10800000">
            <a:off x="1159115" y="12"/>
            <a:ext cx="1270920" cy="953100"/>
            <a:chOff x="216815" y="103349"/>
            <a:chExt cx="1270920" cy="953100"/>
          </a:xfrm>
        </p:grpSpPr>
        <p:grpSp>
          <p:nvGrpSpPr>
            <p:cNvPr id="820" name="Google Shape;820;p29"/>
            <p:cNvGrpSpPr/>
            <p:nvPr/>
          </p:nvGrpSpPr>
          <p:grpSpPr>
            <a:xfrm>
              <a:off x="216815" y="421049"/>
              <a:ext cx="953220" cy="317700"/>
              <a:chOff x="-110" y="3703399"/>
              <a:chExt cx="953220" cy="317700"/>
            </a:xfrm>
          </p:grpSpPr>
          <p:sp>
            <p:nvSpPr>
              <p:cNvPr id="821" name="Google Shape;821;p29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29"/>
              <p:cNvSpPr/>
              <p:nvPr/>
            </p:nvSpPr>
            <p:spPr>
              <a:xfrm>
                <a:off x="6354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3" name="Google Shape;823;p29"/>
            <p:cNvSpPr/>
            <p:nvPr/>
          </p:nvSpPr>
          <p:spPr>
            <a:xfrm>
              <a:off x="536390" y="103349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4" name="Google Shape;824;p29"/>
            <p:cNvGrpSpPr/>
            <p:nvPr/>
          </p:nvGrpSpPr>
          <p:grpSpPr>
            <a:xfrm>
              <a:off x="536390" y="738749"/>
              <a:ext cx="951345" cy="317700"/>
              <a:chOff x="7515" y="3703399"/>
              <a:chExt cx="951345" cy="317700"/>
            </a:xfrm>
          </p:grpSpPr>
          <p:sp>
            <p:nvSpPr>
              <p:cNvPr id="825" name="Google Shape;825;p29"/>
              <p:cNvSpPr/>
              <p:nvPr/>
            </p:nvSpPr>
            <p:spPr>
              <a:xfrm>
                <a:off x="751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29"/>
              <p:cNvSpPr/>
              <p:nvPr/>
            </p:nvSpPr>
            <p:spPr>
              <a:xfrm>
                <a:off x="64116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27" name="Google Shape;827;p29"/>
          <p:cNvGrpSpPr/>
          <p:nvPr/>
        </p:nvGrpSpPr>
        <p:grpSpPr>
          <a:xfrm>
            <a:off x="6800215" y="4187087"/>
            <a:ext cx="1265170" cy="635400"/>
            <a:chOff x="216815" y="421049"/>
            <a:chExt cx="1265170" cy="635400"/>
          </a:xfrm>
        </p:grpSpPr>
        <p:grpSp>
          <p:nvGrpSpPr>
            <p:cNvPr id="828" name="Google Shape;828;p29"/>
            <p:cNvGrpSpPr/>
            <p:nvPr/>
          </p:nvGrpSpPr>
          <p:grpSpPr>
            <a:xfrm>
              <a:off x="216815" y="421049"/>
              <a:ext cx="954995" cy="317700"/>
              <a:chOff x="-110" y="3703399"/>
              <a:chExt cx="954995" cy="317700"/>
            </a:xfrm>
          </p:grpSpPr>
          <p:sp>
            <p:nvSpPr>
              <p:cNvPr id="829" name="Google Shape;829;p29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29"/>
              <p:cNvSpPr/>
              <p:nvPr/>
            </p:nvSpPr>
            <p:spPr>
              <a:xfrm>
                <a:off x="63718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1" name="Google Shape;831;p29"/>
            <p:cNvGrpSpPr/>
            <p:nvPr/>
          </p:nvGrpSpPr>
          <p:grpSpPr>
            <a:xfrm>
              <a:off x="536390" y="738749"/>
              <a:ext cx="945595" cy="317700"/>
              <a:chOff x="7515" y="3703399"/>
              <a:chExt cx="945595" cy="317700"/>
            </a:xfrm>
          </p:grpSpPr>
          <p:sp>
            <p:nvSpPr>
              <p:cNvPr id="832" name="Google Shape;832;p29"/>
              <p:cNvSpPr/>
              <p:nvPr/>
            </p:nvSpPr>
            <p:spPr>
              <a:xfrm>
                <a:off x="751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29"/>
              <p:cNvSpPr/>
              <p:nvPr/>
            </p:nvSpPr>
            <p:spPr>
              <a:xfrm>
                <a:off x="6354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34" name="Google Shape;834;p29"/>
          <p:cNvGrpSpPr/>
          <p:nvPr/>
        </p:nvGrpSpPr>
        <p:grpSpPr>
          <a:xfrm rot="-2086148">
            <a:off x="-1124671" y="2419196"/>
            <a:ext cx="2124700" cy="1791438"/>
            <a:chOff x="1579050" y="2827275"/>
            <a:chExt cx="1159700" cy="977800"/>
          </a:xfrm>
        </p:grpSpPr>
        <p:sp>
          <p:nvSpPr>
            <p:cNvPr id="835" name="Google Shape;835;p29"/>
            <p:cNvSpPr/>
            <p:nvPr/>
          </p:nvSpPr>
          <p:spPr>
            <a:xfrm>
              <a:off x="2148475" y="2849875"/>
              <a:ext cx="552475" cy="312875"/>
            </a:xfrm>
            <a:custGeom>
              <a:rect b="b" l="l" r="r" t="t"/>
              <a:pathLst>
                <a:path extrusionOk="0" h="12515" w="22099">
                  <a:moveTo>
                    <a:pt x="8061" y="1"/>
                  </a:moveTo>
                  <a:lnTo>
                    <a:pt x="3275" y="537"/>
                  </a:lnTo>
                  <a:cubicBezTo>
                    <a:pt x="4418" y="668"/>
                    <a:pt x="6489" y="1084"/>
                    <a:pt x="7573" y="2180"/>
                  </a:cubicBezTo>
                  <a:lnTo>
                    <a:pt x="6501" y="1906"/>
                  </a:lnTo>
                  <a:lnTo>
                    <a:pt x="6501" y="1906"/>
                  </a:lnTo>
                  <a:lnTo>
                    <a:pt x="7775" y="2846"/>
                  </a:lnTo>
                  <a:lnTo>
                    <a:pt x="6442" y="2608"/>
                  </a:lnTo>
                  <a:lnTo>
                    <a:pt x="6442" y="2608"/>
                  </a:lnTo>
                  <a:cubicBezTo>
                    <a:pt x="6549" y="2656"/>
                    <a:pt x="8216" y="3311"/>
                    <a:pt x="8216" y="4894"/>
                  </a:cubicBezTo>
                  <a:cubicBezTo>
                    <a:pt x="8216" y="6537"/>
                    <a:pt x="1691" y="8157"/>
                    <a:pt x="274" y="10371"/>
                  </a:cubicBezTo>
                  <a:lnTo>
                    <a:pt x="1620" y="9835"/>
                  </a:lnTo>
                  <a:lnTo>
                    <a:pt x="1620" y="9835"/>
                  </a:lnTo>
                  <a:cubicBezTo>
                    <a:pt x="1619" y="9836"/>
                    <a:pt x="488" y="11145"/>
                    <a:pt x="96" y="12145"/>
                  </a:cubicBezTo>
                  <a:cubicBezTo>
                    <a:pt x="48" y="12252"/>
                    <a:pt x="12" y="12360"/>
                    <a:pt x="0" y="12455"/>
                  </a:cubicBezTo>
                  <a:lnTo>
                    <a:pt x="2108" y="11050"/>
                  </a:lnTo>
                  <a:lnTo>
                    <a:pt x="1608" y="12455"/>
                  </a:lnTo>
                  <a:lnTo>
                    <a:pt x="3358" y="12514"/>
                  </a:lnTo>
                  <a:cubicBezTo>
                    <a:pt x="5132" y="10907"/>
                    <a:pt x="13431" y="3704"/>
                    <a:pt x="20920" y="2930"/>
                  </a:cubicBezTo>
                  <a:lnTo>
                    <a:pt x="22098" y="2025"/>
                  </a:lnTo>
                  <a:lnTo>
                    <a:pt x="20003" y="1894"/>
                  </a:lnTo>
                  <a:lnTo>
                    <a:pt x="15574" y="1608"/>
                  </a:lnTo>
                  <a:lnTo>
                    <a:pt x="15562" y="1608"/>
                  </a:lnTo>
                  <a:lnTo>
                    <a:pt x="80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9"/>
            <p:cNvSpPr/>
            <p:nvPr/>
          </p:nvSpPr>
          <p:spPr>
            <a:xfrm>
              <a:off x="1613575" y="2841250"/>
              <a:ext cx="927825" cy="926625"/>
            </a:xfrm>
            <a:custGeom>
              <a:rect b="b" l="l" r="r" t="t"/>
              <a:pathLst>
                <a:path extrusionOk="0" h="37065" w="37113">
                  <a:moveTo>
                    <a:pt x="16550" y="1"/>
                  </a:moveTo>
                  <a:cubicBezTo>
                    <a:pt x="10764" y="1"/>
                    <a:pt x="6037" y="2072"/>
                    <a:pt x="2823" y="5906"/>
                  </a:cubicBezTo>
                  <a:cubicBezTo>
                    <a:pt x="5335" y="3930"/>
                    <a:pt x="7883" y="3489"/>
                    <a:pt x="7883" y="3489"/>
                  </a:cubicBezTo>
                  <a:lnTo>
                    <a:pt x="7883" y="3489"/>
                  </a:lnTo>
                  <a:cubicBezTo>
                    <a:pt x="1" y="6954"/>
                    <a:pt x="953" y="19967"/>
                    <a:pt x="953" y="19967"/>
                  </a:cubicBezTo>
                  <a:lnTo>
                    <a:pt x="3037" y="21575"/>
                  </a:lnTo>
                  <a:lnTo>
                    <a:pt x="1834" y="21968"/>
                  </a:lnTo>
                  <a:lnTo>
                    <a:pt x="8895" y="25742"/>
                  </a:lnTo>
                  <a:lnTo>
                    <a:pt x="3311" y="26349"/>
                  </a:lnTo>
                  <a:lnTo>
                    <a:pt x="6537" y="27492"/>
                  </a:lnTo>
                  <a:lnTo>
                    <a:pt x="3716" y="27492"/>
                  </a:lnTo>
                  <a:lnTo>
                    <a:pt x="17658" y="31052"/>
                  </a:lnTo>
                  <a:lnTo>
                    <a:pt x="15538" y="31397"/>
                  </a:lnTo>
                  <a:lnTo>
                    <a:pt x="19682" y="32921"/>
                  </a:lnTo>
                  <a:cubicBezTo>
                    <a:pt x="23801" y="33636"/>
                    <a:pt x="27433" y="34195"/>
                    <a:pt x="28862" y="34195"/>
                  </a:cubicBezTo>
                  <a:cubicBezTo>
                    <a:pt x="31790" y="34195"/>
                    <a:pt x="35231" y="35957"/>
                    <a:pt x="37113" y="37065"/>
                  </a:cubicBezTo>
                  <a:lnTo>
                    <a:pt x="34850" y="33540"/>
                  </a:lnTo>
                  <a:lnTo>
                    <a:pt x="33136" y="30838"/>
                  </a:lnTo>
                  <a:lnTo>
                    <a:pt x="34457" y="28611"/>
                  </a:lnTo>
                  <a:cubicBezTo>
                    <a:pt x="32052" y="28504"/>
                    <a:pt x="23123" y="27909"/>
                    <a:pt x="21337" y="24647"/>
                  </a:cubicBezTo>
                  <a:cubicBezTo>
                    <a:pt x="19491" y="21253"/>
                    <a:pt x="20587" y="15252"/>
                    <a:pt x="20837" y="14086"/>
                  </a:cubicBezTo>
                  <a:lnTo>
                    <a:pt x="20837" y="14086"/>
                  </a:lnTo>
                  <a:lnTo>
                    <a:pt x="17193" y="14490"/>
                  </a:lnTo>
                  <a:lnTo>
                    <a:pt x="17146" y="14229"/>
                  </a:lnTo>
                  <a:cubicBezTo>
                    <a:pt x="16455" y="10907"/>
                    <a:pt x="21611" y="8335"/>
                    <a:pt x="25040" y="6620"/>
                  </a:cubicBezTo>
                  <a:cubicBezTo>
                    <a:pt x="25933" y="6180"/>
                    <a:pt x="26909" y="5692"/>
                    <a:pt x="27290" y="5406"/>
                  </a:cubicBezTo>
                  <a:lnTo>
                    <a:pt x="27361" y="5061"/>
                  </a:lnTo>
                  <a:cubicBezTo>
                    <a:pt x="27016" y="4477"/>
                    <a:pt x="25540" y="3751"/>
                    <a:pt x="24516" y="3251"/>
                  </a:cubicBezTo>
                  <a:cubicBezTo>
                    <a:pt x="24123" y="3049"/>
                    <a:pt x="23778" y="2870"/>
                    <a:pt x="23480" y="2715"/>
                  </a:cubicBezTo>
                  <a:cubicBezTo>
                    <a:pt x="22004" y="1918"/>
                    <a:pt x="21908" y="929"/>
                    <a:pt x="21908" y="882"/>
                  </a:cubicBezTo>
                  <a:lnTo>
                    <a:pt x="21896" y="608"/>
                  </a:lnTo>
                  <a:lnTo>
                    <a:pt x="22492" y="536"/>
                  </a:lnTo>
                  <a:cubicBezTo>
                    <a:pt x="21432" y="334"/>
                    <a:pt x="20325" y="179"/>
                    <a:pt x="19146" y="96"/>
                  </a:cubicBezTo>
                  <a:cubicBezTo>
                    <a:pt x="18313" y="36"/>
                    <a:pt x="17443" y="1"/>
                    <a:pt x="165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9"/>
            <p:cNvSpPr/>
            <p:nvPr/>
          </p:nvSpPr>
          <p:spPr>
            <a:xfrm>
              <a:off x="2366050" y="2905850"/>
              <a:ext cx="182200" cy="61325"/>
            </a:xfrm>
            <a:custGeom>
              <a:rect b="b" l="l" r="r" t="t"/>
              <a:pathLst>
                <a:path extrusionOk="0" h="2453" w="7288">
                  <a:moveTo>
                    <a:pt x="1" y="0"/>
                  </a:moveTo>
                  <a:lnTo>
                    <a:pt x="644" y="536"/>
                  </a:lnTo>
                  <a:lnTo>
                    <a:pt x="1" y="929"/>
                  </a:lnTo>
                  <a:lnTo>
                    <a:pt x="3977" y="965"/>
                  </a:lnTo>
                  <a:lnTo>
                    <a:pt x="739" y="1631"/>
                  </a:lnTo>
                  <a:lnTo>
                    <a:pt x="1489" y="1834"/>
                  </a:lnTo>
                  <a:lnTo>
                    <a:pt x="644" y="2453"/>
                  </a:lnTo>
                  <a:lnTo>
                    <a:pt x="7287" y="6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9"/>
            <p:cNvSpPr/>
            <p:nvPr/>
          </p:nvSpPr>
          <p:spPr>
            <a:xfrm>
              <a:off x="1999050" y="3323150"/>
              <a:ext cx="348275" cy="250650"/>
            </a:xfrm>
            <a:custGeom>
              <a:rect b="b" l="l" r="r" t="t"/>
              <a:pathLst>
                <a:path extrusionOk="0" h="10026" w="13931">
                  <a:moveTo>
                    <a:pt x="6715" y="10026"/>
                  </a:moveTo>
                  <a:lnTo>
                    <a:pt x="6716" y="10026"/>
                  </a:lnTo>
                  <a:cubicBezTo>
                    <a:pt x="6716" y="10026"/>
                    <a:pt x="6715" y="10026"/>
                    <a:pt x="6715" y="10026"/>
                  </a:cubicBezTo>
                  <a:close/>
                  <a:moveTo>
                    <a:pt x="3691" y="1"/>
                  </a:moveTo>
                  <a:cubicBezTo>
                    <a:pt x="2477" y="1227"/>
                    <a:pt x="2132" y="5311"/>
                    <a:pt x="2132" y="5311"/>
                  </a:cubicBezTo>
                  <a:lnTo>
                    <a:pt x="810" y="2561"/>
                  </a:lnTo>
                  <a:lnTo>
                    <a:pt x="810" y="2561"/>
                  </a:lnTo>
                  <a:cubicBezTo>
                    <a:pt x="810" y="2561"/>
                    <a:pt x="0" y="5168"/>
                    <a:pt x="2239" y="7395"/>
                  </a:cubicBezTo>
                  <a:cubicBezTo>
                    <a:pt x="4454" y="9622"/>
                    <a:pt x="6693" y="10010"/>
                    <a:pt x="6715" y="10026"/>
                  </a:cubicBezTo>
                  <a:lnTo>
                    <a:pt x="6715" y="10026"/>
                  </a:lnTo>
                  <a:lnTo>
                    <a:pt x="5275" y="8288"/>
                  </a:lnTo>
                  <a:lnTo>
                    <a:pt x="5275" y="8288"/>
                  </a:lnTo>
                  <a:cubicBezTo>
                    <a:pt x="8001" y="9895"/>
                    <a:pt x="13931" y="10026"/>
                    <a:pt x="13931" y="10026"/>
                  </a:cubicBezTo>
                  <a:cubicBezTo>
                    <a:pt x="13931" y="10026"/>
                    <a:pt x="6537" y="8454"/>
                    <a:pt x="4870" y="6787"/>
                  </a:cubicBezTo>
                  <a:cubicBezTo>
                    <a:pt x="3203" y="5121"/>
                    <a:pt x="3691" y="1"/>
                    <a:pt x="36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9"/>
            <p:cNvSpPr/>
            <p:nvPr/>
          </p:nvSpPr>
          <p:spPr>
            <a:xfrm>
              <a:off x="2149650" y="3107950"/>
              <a:ext cx="380450" cy="434000"/>
            </a:xfrm>
            <a:custGeom>
              <a:rect b="b" l="l" r="r" t="t"/>
              <a:pathLst>
                <a:path extrusionOk="0" h="17360" w="15218">
                  <a:moveTo>
                    <a:pt x="9133" y="1"/>
                  </a:moveTo>
                  <a:lnTo>
                    <a:pt x="5466" y="1096"/>
                  </a:lnTo>
                  <a:cubicBezTo>
                    <a:pt x="4168" y="2144"/>
                    <a:pt x="3406" y="2882"/>
                    <a:pt x="3370" y="2906"/>
                  </a:cubicBezTo>
                  <a:lnTo>
                    <a:pt x="3311" y="2965"/>
                  </a:lnTo>
                  <a:lnTo>
                    <a:pt x="2930" y="3013"/>
                  </a:lnTo>
                  <a:lnTo>
                    <a:pt x="1942" y="3120"/>
                  </a:lnTo>
                  <a:lnTo>
                    <a:pt x="1251" y="3191"/>
                  </a:lnTo>
                  <a:lnTo>
                    <a:pt x="215" y="6406"/>
                  </a:lnTo>
                  <a:lnTo>
                    <a:pt x="1775" y="5049"/>
                  </a:lnTo>
                  <a:cubicBezTo>
                    <a:pt x="1704" y="5120"/>
                    <a:pt x="513" y="6370"/>
                    <a:pt x="263" y="8585"/>
                  </a:cubicBezTo>
                  <a:cubicBezTo>
                    <a:pt x="1" y="10847"/>
                    <a:pt x="1418" y="13776"/>
                    <a:pt x="1418" y="13776"/>
                  </a:cubicBezTo>
                  <a:cubicBezTo>
                    <a:pt x="2025" y="13169"/>
                    <a:pt x="3442" y="13371"/>
                    <a:pt x="3442" y="13371"/>
                  </a:cubicBezTo>
                  <a:cubicBezTo>
                    <a:pt x="3442" y="13371"/>
                    <a:pt x="1656" y="14062"/>
                    <a:pt x="2585" y="14991"/>
                  </a:cubicBezTo>
                  <a:cubicBezTo>
                    <a:pt x="3513" y="15931"/>
                    <a:pt x="8931" y="16348"/>
                    <a:pt x="8931" y="16348"/>
                  </a:cubicBezTo>
                  <a:lnTo>
                    <a:pt x="7264" y="16753"/>
                  </a:lnTo>
                  <a:cubicBezTo>
                    <a:pt x="9526" y="17360"/>
                    <a:pt x="13515" y="17110"/>
                    <a:pt x="13515" y="17110"/>
                  </a:cubicBezTo>
                  <a:lnTo>
                    <a:pt x="15217" y="13943"/>
                  </a:lnTo>
                  <a:lnTo>
                    <a:pt x="14038" y="15038"/>
                  </a:lnTo>
                  <a:lnTo>
                    <a:pt x="13550" y="15860"/>
                  </a:lnTo>
                  <a:lnTo>
                    <a:pt x="13372" y="15824"/>
                  </a:lnTo>
                  <a:cubicBezTo>
                    <a:pt x="13038" y="15788"/>
                    <a:pt x="5454" y="14657"/>
                    <a:pt x="3728" y="12919"/>
                  </a:cubicBezTo>
                  <a:cubicBezTo>
                    <a:pt x="1835" y="11038"/>
                    <a:pt x="1692" y="7561"/>
                    <a:pt x="2370" y="4989"/>
                  </a:cubicBezTo>
                  <a:cubicBezTo>
                    <a:pt x="2894" y="3037"/>
                    <a:pt x="7669" y="1572"/>
                    <a:pt x="10979" y="798"/>
                  </a:cubicBezTo>
                  <a:lnTo>
                    <a:pt x="8300" y="6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9"/>
            <p:cNvSpPr/>
            <p:nvPr/>
          </p:nvSpPr>
          <p:spPr>
            <a:xfrm>
              <a:off x="2463400" y="3439550"/>
              <a:ext cx="194375" cy="336950"/>
            </a:xfrm>
            <a:custGeom>
              <a:rect b="b" l="l" r="r" t="t"/>
              <a:pathLst>
                <a:path extrusionOk="0" h="13478" w="7775">
                  <a:moveTo>
                    <a:pt x="4286" y="0"/>
                  </a:moveTo>
                  <a:lnTo>
                    <a:pt x="0" y="7072"/>
                  </a:lnTo>
                  <a:lnTo>
                    <a:pt x="3084" y="11871"/>
                  </a:lnTo>
                  <a:lnTo>
                    <a:pt x="2893" y="10049"/>
                  </a:lnTo>
                  <a:lnTo>
                    <a:pt x="4608" y="13478"/>
                  </a:lnTo>
                  <a:lnTo>
                    <a:pt x="6763" y="10644"/>
                  </a:lnTo>
                  <a:lnTo>
                    <a:pt x="5584" y="10109"/>
                  </a:lnTo>
                  <a:lnTo>
                    <a:pt x="6608" y="9347"/>
                  </a:lnTo>
                  <a:cubicBezTo>
                    <a:pt x="6608" y="9347"/>
                    <a:pt x="4846" y="9049"/>
                    <a:pt x="4644" y="9049"/>
                  </a:cubicBezTo>
                  <a:cubicBezTo>
                    <a:pt x="4441" y="9037"/>
                    <a:pt x="7775" y="6787"/>
                    <a:pt x="7775" y="6787"/>
                  </a:cubicBezTo>
                  <a:lnTo>
                    <a:pt x="7311" y="4310"/>
                  </a:lnTo>
                  <a:lnTo>
                    <a:pt x="5048" y="6215"/>
                  </a:lnTo>
                  <a:lnTo>
                    <a:pt x="5763" y="4167"/>
                  </a:lnTo>
                  <a:lnTo>
                    <a:pt x="5763" y="4167"/>
                  </a:lnTo>
                  <a:lnTo>
                    <a:pt x="3393" y="6215"/>
                  </a:lnTo>
                  <a:lnTo>
                    <a:pt x="3393" y="6215"/>
                  </a:lnTo>
                  <a:lnTo>
                    <a:pt x="6013" y="2131"/>
                  </a:lnTo>
                  <a:lnTo>
                    <a:pt x="5465" y="655"/>
                  </a:lnTo>
                  <a:lnTo>
                    <a:pt x="42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9"/>
            <p:cNvSpPr/>
            <p:nvPr/>
          </p:nvSpPr>
          <p:spPr>
            <a:xfrm>
              <a:off x="1579050" y="2827275"/>
              <a:ext cx="1159700" cy="977800"/>
            </a:xfrm>
            <a:custGeom>
              <a:rect b="b" l="l" r="r" t="t"/>
              <a:pathLst>
                <a:path extrusionOk="0" h="39112" w="46388">
                  <a:moveTo>
                    <a:pt x="30826" y="893"/>
                  </a:moveTo>
                  <a:lnTo>
                    <a:pt x="38327" y="2500"/>
                  </a:lnTo>
                  <a:lnTo>
                    <a:pt x="38339" y="2500"/>
                  </a:lnTo>
                  <a:lnTo>
                    <a:pt x="44863" y="2917"/>
                  </a:lnTo>
                  <a:lnTo>
                    <a:pt x="43685" y="3822"/>
                  </a:lnTo>
                  <a:cubicBezTo>
                    <a:pt x="36196" y="4596"/>
                    <a:pt x="27885" y="11799"/>
                    <a:pt x="26123" y="13406"/>
                  </a:cubicBezTo>
                  <a:lnTo>
                    <a:pt x="24361" y="13347"/>
                  </a:lnTo>
                  <a:lnTo>
                    <a:pt x="24873" y="11930"/>
                  </a:lnTo>
                  <a:lnTo>
                    <a:pt x="22754" y="13347"/>
                  </a:lnTo>
                  <a:cubicBezTo>
                    <a:pt x="22992" y="12335"/>
                    <a:pt x="24361" y="10728"/>
                    <a:pt x="24361" y="10728"/>
                  </a:cubicBezTo>
                  <a:lnTo>
                    <a:pt x="24361" y="10728"/>
                  </a:lnTo>
                  <a:lnTo>
                    <a:pt x="23027" y="11263"/>
                  </a:lnTo>
                  <a:cubicBezTo>
                    <a:pt x="24432" y="9049"/>
                    <a:pt x="30957" y="7418"/>
                    <a:pt x="30957" y="5786"/>
                  </a:cubicBezTo>
                  <a:cubicBezTo>
                    <a:pt x="30957" y="4191"/>
                    <a:pt x="29290" y="3536"/>
                    <a:pt x="29183" y="3489"/>
                  </a:cubicBezTo>
                  <a:lnTo>
                    <a:pt x="29183" y="3489"/>
                  </a:lnTo>
                  <a:lnTo>
                    <a:pt x="30528" y="3739"/>
                  </a:lnTo>
                  <a:lnTo>
                    <a:pt x="29242" y="2798"/>
                  </a:lnTo>
                  <a:lnTo>
                    <a:pt x="30314" y="3060"/>
                  </a:lnTo>
                  <a:cubicBezTo>
                    <a:pt x="29231" y="1976"/>
                    <a:pt x="27159" y="1560"/>
                    <a:pt x="26016" y="1429"/>
                  </a:cubicBezTo>
                  <a:lnTo>
                    <a:pt x="30826" y="893"/>
                  </a:lnTo>
                  <a:close/>
                  <a:moveTo>
                    <a:pt x="31957" y="11216"/>
                  </a:moveTo>
                  <a:lnTo>
                    <a:pt x="31112" y="11847"/>
                  </a:lnTo>
                  <a:lnTo>
                    <a:pt x="33791" y="11990"/>
                  </a:lnTo>
                  <a:cubicBezTo>
                    <a:pt x="30481" y="12799"/>
                    <a:pt x="25718" y="14252"/>
                    <a:pt x="25194" y="16204"/>
                  </a:cubicBezTo>
                  <a:cubicBezTo>
                    <a:pt x="24504" y="18800"/>
                    <a:pt x="24647" y="22253"/>
                    <a:pt x="26552" y="24134"/>
                  </a:cubicBezTo>
                  <a:cubicBezTo>
                    <a:pt x="28278" y="25860"/>
                    <a:pt x="35874" y="26991"/>
                    <a:pt x="36196" y="27039"/>
                  </a:cubicBezTo>
                  <a:lnTo>
                    <a:pt x="36374" y="27075"/>
                  </a:lnTo>
                  <a:lnTo>
                    <a:pt x="36862" y="26253"/>
                  </a:lnTo>
                  <a:lnTo>
                    <a:pt x="38041" y="25146"/>
                  </a:lnTo>
                  <a:lnTo>
                    <a:pt x="36350" y="28325"/>
                  </a:lnTo>
                  <a:cubicBezTo>
                    <a:pt x="36350" y="28325"/>
                    <a:pt x="35537" y="28376"/>
                    <a:pt x="34436" y="28376"/>
                  </a:cubicBezTo>
                  <a:cubicBezTo>
                    <a:pt x="33100" y="28376"/>
                    <a:pt x="31340" y="28301"/>
                    <a:pt x="30100" y="27968"/>
                  </a:cubicBezTo>
                  <a:lnTo>
                    <a:pt x="31767" y="27563"/>
                  </a:lnTo>
                  <a:cubicBezTo>
                    <a:pt x="31767" y="27563"/>
                    <a:pt x="26349" y="27134"/>
                    <a:pt x="25409" y="26206"/>
                  </a:cubicBezTo>
                  <a:cubicBezTo>
                    <a:pt x="24468" y="25265"/>
                    <a:pt x="26266" y="24586"/>
                    <a:pt x="26266" y="24586"/>
                  </a:cubicBezTo>
                  <a:cubicBezTo>
                    <a:pt x="26266" y="24586"/>
                    <a:pt x="26052" y="24557"/>
                    <a:pt x="25754" y="24557"/>
                  </a:cubicBezTo>
                  <a:cubicBezTo>
                    <a:pt x="25289" y="24557"/>
                    <a:pt x="24619" y="24628"/>
                    <a:pt x="24242" y="24991"/>
                  </a:cubicBezTo>
                  <a:cubicBezTo>
                    <a:pt x="24242" y="24991"/>
                    <a:pt x="22825" y="22050"/>
                    <a:pt x="23087" y="19788"/>
                  </a:cubicBezTo>
                  <a:cubicBezTo>
                    <a:pt x="23337" y="17586"/>
                    <a:pt x="24528" y="16335"/>
                    <a:pt x="24599" y="16264"/>
                  </a:cubicBezTo>
                  <a:lnTo>
                    <a:pt x="24599" y="16264"/>
                  </a:lnTo>
                  <a:lnTo>
                    <a:pt x="23039" y="17621"/>
                  </a:lnTo>
                  <a:lnTo>
                    <a:pt x="24087" y="14407"/>
                  </a:lnTo>
                  <a:lnTo>
                    <a:pt x="24766" y="14335"/>
                  </a:lnTo>
                  <a:lnTo>
                    <a:pt x="25754" y="14228"/>
                  </a:lnTo>
                  <a:lnTo>
                    <a:pt x="26135" y="14180"/>
                  </a:lnTo>
                  <a:lnTo>
                    <a:pt x="26194" y="14121"/>
                  </a:lnTo>
                  <a:cubicBezTo>
                    <a:pt x="26230" y="14097"/>
                    <a:pt x="27016" y="13359"/>
                    <a:pt x="28290" y="12311"/>
                  </a:cubicBezTo>
                  <a:lnTo>
                    <a:pt x="31957" y="11216"/>
                  </a:lnTo>
                  <a:close/>
                  <a:moveTo>
                    <a:pt x="17931" y="560"/>
                  </a:moveTo>
                  <a:cubicBezTo>
                    <a:pt x="20098" y="560"/>
                    <a:pt x="22075" y="738"/>
                    <a:pt x="23885" y="1107"/>
                  </a:cubicBezTo>
                  <a:lnTo>
                    <a:pt x="23289" y="1191"/>
                  </a:lnTo>
                  <a:lnTo>
                    <a:pt x="23313" y="1453"/>
                  </a:lnTo>
                  <a:cubicBezTo>
                    <a:pt x="23313" y="1500"/>
                    <a:pt x="23396" y="2500"/>
                    <a:pt x="24873" y="3286"/>
                  </a:cubicBezTo>
                  <a:cubicBezTo>
                    <a:pt x="25170" y="3453"/>
                    <a:pt x="25528" y="3631"/>
                    <a:pt x="25909" y="3822"/>
                  </a:cubicBezTo>
                  <a:cubicBezTo>
                    <a:pt x="26945" y="4322"/>
                    <a:pt x="28409" y="5060"/>
                    <a:pt x="28754" y="5632"/>
                  </a:cubicBezTo>
                  <a:lnTo>
                    <a:pt x="28683" y="5977"/>
                  </a:lnTo>
                  <a:cubicBezTo>
                    <a:pt x="28314" y="6263"/>
                    <a:pt x="27326" y="6751"/>
                    <a:pt x="26433" y="7203"/>
                  </a:cubicBezTo>
                  <a:cubicBezTo>
                    <a:pt x="23015" y="8906"/>
                    <a:pt x="17848" y="11490"/>
                    <a:pt x="18551" y="14799"/>
                  </a:cubicBezTo>
                  <a:lnTo>
                    <a:pt x="18586" y="15061"/>
                  </a:lnTo>
                  <a:lnTo>
                    <a:pt x="22242" y="14657"/>
                  </a:lnTo>
                  <a:lnTo>
                    <a:pt x="22242" y="14657"/>
                  </a:lnTo>
                  <a:cubicBezTo>
                    <a:pt x="21980" y="15835"/>
                    <a:pt x="20884" y="21836"/>
                    <a:pt x="22730" y="25229"/>
                  </a:cubicBezTo>
                  <a:cubicBezTo>
                    <a:pt x="24516" y="28480"/>
                    <a:pt x="33445" y="29075"/>
                    <a:pt x="35850" y="29182"/>
                  </a:cubicBezTo>
                  <a:lnTo>
                    <a:pt x="34529" y="31421"/>
                  </a:lnTo>
                  <a:lnTo>
                    <a:pt x="38494" y="37636"/>
                  </a:lnTo>
                  <a:cubicBezTo>
                    <a:pt x="36612" y="36516"/>
                    <a:pt x="33171" y="34766"/>
                    <a:pt x="30243" y="34766"/>
                  </a:cubicBezTo>
                  <a:cubicBezTo>
                    <a:pt x="28814" y="34766"/>
                    <a:pt x="25182" y="34219"/>
                    <a:pt x="21063" y="33504"/>
                  </a:cubicBezTo>
                  <a:lnTo>
                    <a:pt x="16919" y="31956"/>
                  </a:lnTo>
                  <a:lnTo>
                    <a:pt x="19039" y="31611"/>
                  </a:lnTo>
                  <a:lnTo>
                    <a:pt x="5097" y="28051"/>
                  </a:lnTo>
                  <a:lnTo>
                    <a:pt x="7918" y="28051"/>
                  </a:lnTo>
                  <a:lnTo>
                    <a:pt x="4692" y="26908"/>
                  </a:lnTo>
                  <a:lnTo>
                    <a:pt x="10276" y="26301"/>
                  </a:lnTo>
                  <a:lnTo>
                    <a:pt x="3215" y="22527"/>
                  </a:lnTo>
                  <a:lnTo>
                    <a:pt x="4418" y="22134"/>
                  </a:lnTo>
                  <a:lnTo>
                    <a:pt x="2334" y="20526"/>
                  </a:lnTo>
                  <a:cubicBezTo>
                    <a:pt x="2334" y="20526"/>
                    <a:pt x="1382" y="7513"/>
                    <a:pt x="9264" y="4048"/>
                  </a:cubicBezTo>
                  <a:lnTo>
                    <a:pt x="9264" y="4048"/>
                  </a:lnTo>
                  <a:cubicBezTo>
                    <a:pt x="9264" y="4048"/>
                    <a:pt x="6716" y="4489"/>
                    <a:pt x="4204" y="6465"/>
                  </a:cubicBezTo>
                  <a:cubicBezTo>
                    <a:pt x="7418" y="2631"/>
                    <a:pt x="12145" y="560"/>
                    <a:pt x="17931" y="560"/>
                  </a:cubicBezTo>
                  <a:close/>
                  <a:moveTo>
                    <a:pt x="39660" y="24479"/>
                  </a:moveTo>
                  <a:lnTo>
                    <a:pt x="40839" y="25134"/>
                  </a:lnTo>
                  <a:lnTo>
                    <a:pt x="41387" y="26610"/>
                  </a:lnTo>
                  <a:lnTo>
                    <a:pt x="38767" y="30682"/>
                  </a:lnTo>
                  <a:lnTo>
                    <a:pt x="41137" y="28646"/>
                  </a:lnTo>
                  <a:lnTo>
                    <a:pt x="41137" y="28646"/>
                  </a:lnTo>
                  <a:lnTo>
                    <a:pt x="40422" y="30682"/>
                  </a:lnTo>
                  <a:lnTo>
                    <a:pt x="42685" y="28777"/>
                  </a:lnTo>
                  <a:lnTo>
                    <a:pt x="43149" y="31266"/>
                  </a:lnTo>
                  <a:cubicBezTo>
                    <a:pt x="43149" y="31278"/>
                    <a:pt x="39815" y="33528"/>
                    <a:pt x="40018" y="33528"/>
                  </a:cubicBezTo>
                  <a:cubicBezTo>
                    <a:pt x="40232" y="33528"/>
                    <a:pt x="41982" y="33826"/>
                    <a:pt x="41982" y="33826"/>
                  </a:cubicBezTo>
                  <a:lnTo>
                    <a:pt x="40958" y="34588"/>
                  </a:lnTo>
                  <a:lnTo>
                    <a:pt x="42137" y="35123"/>
                  </a:lnTo>
                  <a:lnTo>
                    <a:pt x="39982" y="37945"/>
                  </a:lnTo>
                  <a:lnTo>
                    <a:pt x="38267" y="34528"/>
                  </a:lnTo>
                  <a:lnTo>
                    <a:pt x="38458" y="36338"/>
                  </a:lnTo>
                  <a:lnTo>
                    <a:pt x="38458" y="36338"/>
                  </a:lnTo>
                  <a:lnTo>
                    <a:pt x="35374" y="31552"/>
                  </a:lnTo>
                  <a:lnTo>
                    <a:pt x="39660" y="24479"/>
                  </a:lnTo>
                  <a:close/>
                  <a:moveTo>
                    <a:pt x="17931" y="0"/>
                  </a:moveTo>
                  <a:cubicBezTo>
                    <a:pt x="10669" y="0"/>
                    <a:pt x="5037" y="3155"/>
                    <a:pt x="1846" y="8930"/>
                  </a:cubicBezTo>
                  <a:lnTo>
                    <a:pt x="1834" y="8942"/>
                  </a:lnTo>
                  <a:cubicBezTo>
                    <a:pt x="1537" y="9489"/>
                    <a:pt x="1251" y="10061"/>
                    <a:pt x="1001" y="10632"/>
                  </a:cubicBezTo>
                  <a:cubicBezTo>
                    <a:pt x="405" y="12001"/>
                    <a:pt x="96" y="13633"/>
                    <a:pt x="48" y="15454"/>
                  </a:cubicBezTo>
                  <a:cubicBezTo>
                    <a:pt x="1" y="16038"/>
                    <a:pt x="1" y="16609"/>
                    <a:pt x="72" y="17145"/>
                  </a:cubicBezTo>
                  <a:cubicBezTo>
                    <a:pt x="179" y="19026"/>
                    <a:pt x="536" y="21145"/>
                    <a:pt x="1144" y="23455"/>
                  </a:cubicBezTo>
                  <a:cubicBezTo>
                    <a:pt x="2203" y="27456"/>
                    <a:pt x="3680" y="30599"/>
                    <a:pt x="3692" y="30635"/>
                  </a:cubicBezTo>
                  <a:lnTo>
                    <a:pt x="3751" y="30778"/>
                  </a:lnTo>
                  <a:lnTo>
                    <a:pt x="3882" y="30801"/>
                  </a:lnTo>
                  <a:cubicBezTo>
                    <a:pt x="4537" y="30932"/>
                    <a:pt x="16015" y="33278"/>
                    <a:pt x="23801" y="34528"/>
                  </a:cubicBezTo>
                  <a:cubicBezTo>
                    <a:pt x="26694" y="34981"/>
                    <a:pt x="29100" y="35314"/>
                    <a:pt x="30231" y="35314"/>
                  </a:cubicBezTo>
                  <a:cubicBezTo>
                    <a:pt x="34267" y="35314"/>
                    <a:pt x="39494" y="38933"/>
                    <a:pt x="39541" y="38957"/>
                  </a:cubicBezTo>
                  <a:lnTo>
                    <a:pt x="39768" y="39112"/>
                  </a:lnTo>
                  <a:lnTo>
                    <a:pt x="44113" y="33421"/>
                  </a:lnTo>
                  <a:lnTo>
                    <a:pt x="43137" y="28194"/>
                  </a:lnTo>
                  <a:lnTo>
                    <a:pt x="41982" y="26634"/>
                  </a:lnTo>
                  <a:lnTo>
                    <a:pt x="41280" y="24765"/>
                  </a:lnTo>
                  <a:lnTo>
                    <a:pt x="39815" y="23932"/>
                  </a:lnTo>
                  <a:lnTo>
                    <a:pt x="38660" y="22955"/>
                  </a:lnTo>
                  <a:lnTo>
                    <a:pt x="38386" y="22693"/>
                  </a:lnTo>
                  <a:lnTo>
                    <a:pt x="36089" y="26456"/>
                  </a:lnTo>
                  <a:cubicBezTo>
                    <a:pt x="34922" y="26277"/>
                    <a:pt x="28409" y="25194"/>
                    <a:pt x="26956" y="23753"/>
                  </a:cubicBezTo>
                  <a:cubicBezTo>
                    <a:pt x="25480" y="22277"/>
                    <a:pt x="24980" y="19229"/>
                    <a:pt x="25754" y="16347"/>
                  </a:cubicBezTo>
                  <a:cubicBezTo>
                    <a:pt x="26313" y="14240"/>
                    <a:pt x="34041" y="12418"/>
                    <a:pt x="36958" y="11918"/>
                  </a:cubicBezTo>
                  <a:lnTo>
                    <a:pt x="37279" y="11859"/>
                  </a:lnTo>
                  <a:lnTo>
                    <a:pt x="37160" y="11549"/>
                  </a:lnTo>
                  <a:cubicBezTo>
                    <a:pt x="36600" y="10085"/>
                    <a:pt x="35910" y="8763"/>
                    <a:pt x="35124" y="7584"/>
                  </a:cubicBezTo>
                  <a:cubicBezTo>
                    <a:pt x="37874" y="6013"/>
                    <a:pt x="40958" y="4679"/>
                    <a:pt x="43863" y="4405"/>
                  </a:cubicBezTo>
                  <a:lnTo>
                    <a:pt x="43935" y="4405"/>
                  </a:lnTo>
                  <a:lnTo>
                    <a:pt x="46387" y="2477"/>
                  </a:lnTo>
                  <a:lnTo>
                    <a:pt x="38410" y="1965"/>
                  </a:lnTo>
                  <a:lnTo>
                    <a:pt x="30850" y="333"/>
                  </a:lnTo>
                  <a:lnTo>
                    <a:pt x="30814" y="333"/>
                  </a:lnTo>
                  <a:lnTo>
                    <a:pt x="25540" y="917"/>
                  </a:lnTo>
                  <a:cubicBezTo>
                    <a:pt x="23289" y="310"/>
                    <a:pt x="20765" y="0"/>
                    <a:pt x="1793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9"/>
            <p:cNvSpPr/>
            <p:nvPr/>
          </p:nvSpPr>
          <p:spPr>
            <a:xfrm>
              <a:off x="1613575" y="2841250"/>
              <a:ext cx="927825" cy="926625"/>
            </a:xfrm>
            <a:custGeom>
              <a:rect b="b" l="l" r="r" t="t"/>
              <a:pathLst>
                <a:path extrusionOk="0" h="37065" w="37113">
                  <a:moveTo>
                    <a:pt x="16550" y="1"/>
                  </a:moveTo>
                  <a:cubicBezTo>
                    <a:pt x="10764" y="1"/>
                    <a:pt x="6037" y="2072"/>
                    <a:pt x="2823" y="5906"/>
                  </a:cubicBezTo>
                  <a:cubicBezTo>
                    <a:pt x="5335" y="3930"/>
                    <a:pt x="7883" y="3489"/>
                    <a:pt x="7883" y="3489"/>
                  </a:cubicBezTo>
                  <a:lnTo>
                    <a:pt x="7883" y="3489"/>
                  </a:lnTo>
                  <a:cubicBezTo>
                    <a:pt x="1" y="6954"/>
                    <a:pt x="953" y="19967"/>
                    <a:pt x="953" y="19967"/>
                  </a:cubicBezTo>
                  <a:lnTo>
                    <a:pt x="3037" y="21575"/>
                  </a:lnTo>
                  <a:lnTo>
                    <a:pt x="1834" y="21968"/>
                  </a:lnTo>
                  <a:lnTo>
                    <a:pt x="8895" y="25742"/>
                  </a:lnTo>
                  <a:lnTo>
                    <a:pt x="3311" y="26349"/>
                  </a:lnTo>
                  <a:lnTo>
                    <a:pt x="6537" y="27492"/>
                  </a:lnTo>
                  <a:lnTo>
                    <a:pt x="3716" y="27492"/>
                  </a:lnTo>
                  <a:lnTo>
                    <a:pt x="17658" y="31052"/>
                  </a:lnTo>
                  <a:lnTo>
                    <a:pt x="15538" y="31397"/>
                  </a:lnTo>
                  <a:lnTo>
                    <a:pt x="19682" y="32921"/>
                  </a:lnTo>
                  <a:cubicBezTo>
                    <a:pt x="23801" y="33636"/>
                    <a:pt x="27433" y="34195"/>
                    <a:pt x="28862" y="34195"/>
                  </a:cubicBezTo>
                  <a:cubicBezTo>
                    <a:pt x="31790" y="34195"/>
                    <a:pt x="35231" y="35957"/>
                    <a:pt x="37113" y="37065"/>
                  </a:cubicBezTo>
                  <a:lnTo>
                    <a:pt x="34862" y="33552"/>
                  </a:lnTo>
                  <a:cubicBezTo>
                    <a:pt x="13193" y="33017"/>
                    <a:pt x="14372" y="21480"/>
                    <a:pt x="14372" y="21479"/>
                  </a:cubicBezTo>
                  <a:lnTo>
                    <a:pt x="14372" y="21479"/>
                  </a:lnTo>
                  <a:cubicBezTo>
                    <a:pt x="13598" y="23099"/>
                    <a:pt x="14645" y="25647"/>
                    <a:pt x="14645" y="25647"/>
                  </a:cubicBezTo>
                  <a:cubicBezTo>
                    <a:pt x="4823" y="16669"/>
                    <a:pt x="14729" y="5989"/>
                    <a:pt x="14729" y="5989"/>
                  </a:cubicBezTo>
                  <a:cubicBezTo>
                    <a:pt x="14392" y="5841"/>
                    <a:pt x="13985" y="5781"/>
                    <a:pt x="13546" y="5781"/>
                  </a:cubicBezTo>
                  <a:cubicBezTo>
                    <a:pt x="11691" y="5781"/>
                    <a:pt x="9272" y="6856"/>
                    <a:pt x="9204" y="6894"/>
                  </a:cubicBezTo>
                  <a:cubicBezTo>
                    <a:pt x="10800" y="4001"/>
                    <a:pt x="15860" y="1477"/>
                    <a:pt x="19146" y="96"/>
                  </a:cubicBezTo>
                  <a:cubicBezTo>
                    <a:pt x="18313" y="36"/>
                    <a:pt x="17443" y="1"/>
                    <a:pt x="165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9"/>
            <p:cNvSpPr/>
            <p:nvPr/>
          </p:nvSpPr>
          <p:spPr>
            <a:xfrm>
              <a:off x="2148475" y="2897200"/>
              <a:ext cx="552475" cy="265550"/>
            </a:xfrm>
            <a:custGeom>
              <a:rect b="b" l="l" r="r" t="t"/>
              <a:pathLst>
                <a:path extrusionOk="0" h="10622" w="22099">
                  <a:moveTo>
                    <a:pt x="22098" y="132"/>
                  </a:moveTo>
                  <a:lnTo>
                    <a:pt x="20920" y="1037"/>
                  </a:lnTo>
                  <a:cubicBezTo>
                    <a:pt x="13431" y="1811"/>
                    <a:pt x="5132" y="9014"/>
                    <a:pt x="3358" y="10621"/>
                  </a:cubicBezTo>
                  <a:lnTo>
                    <a:pt x="1608" y="10562"/>
                  </a:lnTo>
                  <a:lnTo>
                    <a:pt x="2108" y="9157"/>
                  </a:lnTo>
                  <a:lnTo>
                    <a:pt x="0" y="10562"/>
                  </a:lnTo>
                  <a:cubicBezTo>
                    <a:pt x="12" y="10467"/>
                    <a:pt x="48" y="10359"/>
                    <a:pt x="96" y="10252"/>
                  </a:cubicBezTo>
                  <a:cubicBezTo>
                    <a:pt x="1762" y="8764"/>
                    <a:pt x="4763" y="6383"/>
                    <a:pt x="7763" y="5347"/>
                  </a:cubicBezTo>
                  <a:lnTo>
                    <a:pt x="5715" y="7490"/>
                  </a:lnTo>
                  <a:cubicBezTo>
                    <a:pt x="5846" y="7383"/>
                    <a:pt x="13050" y="1573"/>
                    <a:pt x="200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6_1"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5" name="Google Shape;845;p30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6" name="Google Shape;846;p30"/>
          <p:cNvSpPr/>
          <p:nvPr/>
        </p:nvSpPr>
        <p:spPr>
          <a:xfrm>
            <a:off x="0" y="4338900"/>
            <a:ext cx="9144000" cy="804300"/>
          </a:xfrm>
          <a:prstGeom prst="rect">
            <a:avLst/>
          </a:prstGeom>
          <a:solidFill>
            <a:srgbClr val="BB3A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7" name="Google Shape;847;p30"/>
          <p:cNvGrpSpPr/>
          <p:nvPr/>
        </p:nvGrpSpPr>
        <p:grpSpPr>
          <a:xfrm>
            <a:off x="-110" y="3703274"/>
            <a:ext cx="9214845" cy="635635"/>
            <a:chOff x="-110" y="3703274"/>
            <a:chExt cx="9214845" cy="635635"/>
          </a:xfrm>
        </p:grpSpPr>
        <p:grpSp>
          <p:nvGrpSpPr>
            <p:cNvPr id="848" name="Google Shape;848;p30"/>
            <p:cNvGrpSpPr/>
            <p:nvPr/>
          </p:nvGrpSpPr>
          <p:grpSpPr>
            <a:xfrm>
              <a:off x="317966" y="4021150"/>
              <a:ext cx="8579505" cy="317760"/>
              <a:chOff x="272416" y="4021150"/>
              <a:chExt cx="8579505" cy="317760"/>
            </a:xfrm>
          </p:grpSpPr>
          <p:sp>
            <p:nvSpPr>
              <p:cNvPr id="849" name="Google Shape;849;p30"/>
              <p:cNvSpPr/>
              <p:nvPr/>
            </p:nvSpPr>
            <p:spPr>
              <a:xfrm>
                <a:off x="2724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30"/>
              <p:cNvSpPr/>
              <p:nvPr/>
            </p:nvSpPr>
            <p:spPr>
              <a:xfrm>
                <a:off x="9079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30"/>
              <p:cNvSpPr/>
              <p:nvPr/>
            </p:nvSpPr>
            <p:spPr>
              <a:xfrm>
                <a:off x="154345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30"/>
              <p:cNvSpPr/>
              <p:nvPr/>
            </p:nvSpPr>
            <p:spPr>
              <a:xfrm>
                <a:off x="21789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30"/>
              <p:cNvSpPr/>
              <p:nvPr/>
            </p:nvSpPr>
            <p:spPr>
              <a:xfrm>
                <a:off x="28144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30"/>
              <p:cNvSpPr/>
              <p:nvPr/>
            </p:nvSpPr>
            <p:spPr>
              <a:xfrm>
                <a:off x="34500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30"/>
              <p:cNvSpPr/>
              <p:nvPr/>
            </p:nvSpPr>
            <p:spPr>
              <a:xfrm>
                <a:off x="40855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30"/>
              <p:cNvSpPr/>
              <p:nvPr/>
            </p:nvSpPr>
            <p:spPr>
              <a:xfrm>
                <a:off x="472105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30"/>
              <p:cNvSpPr/>
              <p:nvPr/>
            </p:nvSpPr>
            <p:spPr>
              <a:xfrm>
                <a:off x="53565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30"/>
              <p:cNvSpPr/>
              <p:nvPr/>
            </p:nvSpPr>
            <p:spPr>
              <a:xfrm>
                <a:off x="59920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30"/>
              <p:cNvSpPr/>
              <p:nvPr/>
            </p:nvSpPr>
            <p:spPr>
              <a:xfrm>
                <a:off x="66276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30"/>
              <p:cNvSpPr/>
              <p:nvPr/>
            </p:nvSpPr>
            <p:spPr>
              <a:xfrm>
                <a:off x="72631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61" name="Google Shape;861;p30"/>
              <p:cNvGrpSpPr/>
              <p:nvPr/>
            </p:nvGrpSpPr>
            <p:grpSpPr>
              <a:xfrm>
                <a:off x="7898641" y="4021150"/>
                <a:ext cx="953280" cy="317760"/>
                <a:chOff x="8009225" y="3955075"/>
                <a:chExt cx="1152000" cy="384000"/>
              </a:xfrm>
            </p:grpSpPr>
            <p:sp>
              <p:nvSpPr>
                <p:cNvPr id="862" name="Google Shape;862;p30"/>
                <p:cNvSpPr/>
                <p:nvPr/>
              </p:nvSpPr>
              <p:spPr>
                <a:xfrm>
                  <a:off x="8009225" y="3955075"/>
                  <a:ext cx="384000" cy="38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" name="Google Shape;863;p30"/>
                <p:cNvSpPr/>
                <p:nvPr/>
              </p:nvSpPr>
              <p:spPr>
                <a:xfrm>
                  <a:off x="8777225" y="3955075"/>
                  <a:ext cx="384000" cy="38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64" name="Google Shape;864;p30"/>
            <p:cNvGrpSpPr/>
            <p:nvPr/>
          </p:nvGrpSpPr>
          <p:grpSpPr>
            <a:xfrm>
              <a:off x="-110" y="3703274"/>
              <a:ext cx="9214845" cy="317863"/>
              <a:chOff x="-110" y="3703274"/>
              <a:chExt cx="9214845" cy="317863"/>
            </a:xfrm>
          </p:grpSpPr>
          <p:grpSp>
            <p:nvGrpSpPr>
              <p:cNvPr id="865" name="Google Shape;865;p30"/>
              <p:cNvGrpSpPr/>
              <p:nvPr/>
            </p:nvGrpSpPr>
            <p:grpSpPr>
              <a:xfrm>
                <a:off x="-110" y="3703274"/>
                <a:ext cx="8579395" cy="317825"/>
                <a:chOff x="-110" y="3703274"/>
                <a:chExt cx="8579395" cy="317825"/>
              </a:xfrm>
            </p:grpSpPr>
            <p:sp>
              <p:nvSpPr>
                <p:cNvPr id="866" name="Google Shape;866;p30"/>
                <p:cNvSpPr/>
                <p:nvPr/>
              </p:nvSpPr>
              <p:spPr>
                <a:xfrm>
                  <a:off x="-1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7" name="Google Shape;867;p30"/>
                <p:cNvSpPr/>
                <p:nvPr/>
              </p:nvSpPr>
              <p:spPr>
                <a:xfrm>
                  <a:off x="6354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" name="Google Shape;868;p30"/>
                <p:cNvSpPr/>
                <p:nvPr/>
              </p:nvSpPr>
              <p:spPr>
                <a:xfrm>
                  <a:off x="127093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" name="Google Shape;869;p30"/>
                <p:cNvSpPr/>
                <p:nvPr/>
              </p:nvSpPr>
              <p:spPr>
                <a:xfrm>
                  <a:off x="190645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0" name="Google Shape;870;p30"/>
                <p:cNvSpPr/>
                <p:nvPr/>
              </p:nvSpPr>
              <p:spPr>
                <a:xfrm>
                  <a:off x="254197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1" name="Google Shape;871;p30"/>
                <p:cNvSpPr/>
                <p:nvPr/>
              </p:nvSpPr>
              <p:spPr>
                <a:xfrm>
                  <a:off x="317749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" name="Google Shape;872;p30"/>
                <p:cNvSpPr/>
                <p:nvPr/>
              </p:nvSpPr>
              <p:spPr>
                <a:xfrm>
                  <a:off x="38130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" name="Google Shape;873;p30"/>
                <p:cNvSpPr/>
                <p:nvPr/>
              </p:nvSpPr>
              <p:spPr>
                <a:xfrm>
                  <a:off x="444853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" name="Google Shape;874;p30"/>
                <p:cNvSpPr/>
                <p:nvPr/>
              </p:nvSpPr>
              <p:spPr>
                <a:xfrm>
                  <a:off x="508405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" name="Google Shape;875;p30"/>
                <p:cNvSpPr/>
                <p:nvPr/>
              </p:nvSpPr>
              <p:spPr>
                <a:xfrm>
                  <a:off x="571957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" name="Google Shape;876;p30"/>
                <p:cNvSpPr/>
                <p:nvPr/>
              </p:nvSpPr>
              <p:spPr>
                <a:xfrm>
                  <a:off x="635509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" name="Google Shape;877;p30"/>
                <p:cNvSpPr/>
                <p:nvPr/>
              </p:nvSpPr>
              <p:spPr>
                <a:xfrm>
                  <a:off x="69906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" name="Google Shape;878;p30"/>
                <p:cNvSpPr/>
                <p:nvPr/>
              </p:nvSpPr>
              <p:spPr>
                <a:xfrm>
                  <a:off x="7626115" y="3703274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" name="Google Shape;879;p30"/>
                <p:cNvSpPr/>
                <p:nvPr/>
              </p:nvSpPr>
              <p:spPr>
                <a:xfrm>
                  <a:off x="8261585" y="3703274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80" name="Google Shape;880;p30"/>
              <p:cNvSpPr/>
              <p:nvPr/>
            </p:nvSpPr>
            <p:spPr>
              <a:xfrm>
                <a:off x="8897035" y="3703437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81" name="Google Shape;881;p30"/>
          <p:cNvGrpSpPr/>
          <p:nvPr/>
        </p:nvGrpSpPr>
        <p:grpSpPr>
          <a:xfrm flipH="1" rot="10800000">
            <a:off x="8194715" y="2098262"/>
            <a:ext cx="1265170" cy="1270800"/>
            <a:chOff x="5296815" y="1199812"/>
            <a:chExt cx="1265170" cy="1270800"/>
          </a:xfrm>
        </p:grpSpPr>
        <p:grpSp>
          <p:nvGrpSpPr>
            <p:cNvPr id="882" name="Google Shape;882;p30"/>
            <p:cNvGrpSpPr/>
            <p:nvPr/>
          </p:nvGrpSpPr>
          <p:grpSpPr>
            <a:xfrm>
              <a:off x="5296815" y="1517512"/>
              <a:ext cx="1265170" cy="953100"/>
              <a:chOff x="216815" y="103349"/>
              <a:chExt cx="1265170" cy="953100"/>
            </a:xfrm>
          </p:grpSpPr>
          <p:grpSp>
            <p:nvGrpSpPr>
              <p:cNvPr id="883" name="Google Shape;883;p30"/>
              <p:cNvGrpSpPr/>
              <p:nvPr/>
            </p:nvGrpSpPr>
            <p:grpSpPr>
              <a:xfrm>
                <a:off x="216815" y="421049"/>
                <a:ext cx="953220" cy="317700"/>
                <a:chOff x="-110" y="3703399"/>
                <a:chExt cx="953220" cy="317700"/>
              </a:xfrm>
            </p:grpSpPr>
            <p:sp>
              <p:nvSpPr>
                <p:cNvPr id="884" name="Google Shape;884;p30"/>
                <p:cNvSpPr/>
                <p:nvPr/>
              </p:nvSpPr>
              <p:spPr>
                <a:xfrm>
                  <a:off x="-1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5" name="Google Shape;885;p30"/>
                <p:cNvSpPr/>
                <p:nvPr/>
              </p:nvSpPr>
              <p:spPr>
                <a:xfrm>
                  <a:off x="6354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86" name="Google Shape;886;p30"/>
              <p:cNvSpPr/>
              <p:nvPr/>
            </p:nvSpPr>
            <p:spPr>
              <a:xfrm>
                <a:off x="536390" y="10334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87" name="Google Shape;887;p30"/>
              <p:cNvGrpSpPr/>
              <p:nvPr/>
            </p:nvGrpSpPr>
            <p:grpSpPr>
              <a:xfrm>
                <a:off x="528765" y="738749"/>
                <a:ext cx="953220" cy="317700"/>
                <a:chOff x="-110" y="3703399"/>
                <a:chExt cx="953220" cy="317700"/>
              </a:xfrm>
            </p:grpSpPr>
            <p:sp>
              <p:nvSpPr>
                <p:cNvPr id="888" name="Google Shape;888;p30"/>
                <p:cNvSpPr/>
                <p:nvPr/>
              </p:nvSpPr>
              <p:spPr>
                <a:xfrm>
                  <a:off x="-1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" name="Google Shape;889;p30"/>
                <p:cNvSpPr/>
                <p:nvPr/>
              </p:nvSpPr>
              <p:spPr>
                <a:xfrm>
                  <a:off x="6354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890" name="Google Shape;890;p30"/>
            <p:cNvSpPr/>
            <p:nvPr/>
          </p:nvSpPr>
          <p:spPr>
            <a:xfrm>
              <a:off x="6244277" y="1517512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0"/>
            <p:cNvSpPr/>
            <p:nvPr/>
          </p:nvSpPr>
          <p:spPr>
            <a:xfrm>
              <a:off x="5932327" y="1199812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" name="Google Shape;892;p30"/>
          <p:cNvGrpSpPr/>
          <p:nvPr/>
        </p:nvGrpSpPr>
        <p:grpSpPr>
          <a:xfrm>
            <a:off x="-10" y="1721912"/>
            <a:ext cx="1265070" cy="953100"/>
            <a:chOff x="216815" y="103349"/>
            <a:chExt cx="1265070" cy="953100"/>
          </a:xfrm>
        </p:grpSpPr>
        <p:grpSp>
          <p:nvGrpSpPr>
            <p:cNvPr id="893" name="Google Shape;893;p30"/>
            <p:cNvGrpSpPr/>
            <p:nvPr/>
          </p:nvGrpSpPr>
          <p:grpSpPr>
            <a:xfrm>
              <a:off x="216815" y="421049"/>
              <a:ext cx="947370" cy="317700"/>
              <a:chOff x="-110" y="3703399"/>
              <a:chExt cx="947370" cy="317700"/>
            </a:xfrm>
          </p:grpSpPr>
          <p:sp>
            <p:nvSpPr>
              <p:cNvPr id="894" name="Google Shape;894;p30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30"/>
              <p:cNvSpPr/>
              <p:nvPr/>
            </p:nvSpPr>
            <p:spPr>
              <a:xfrm>
                <a:off x="62956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6" name="Google Shape;896;p30"/>
            <p:cNvSpPr/>
            <p:nvPr/>
          </p:nvSpPr>
          <p:spPr>
            <a:xfrm>
              <a:off x="528765" y="103349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7" name="Google Shape;897;p30"/>
            <p:cNvGrpSpPr/>
            <p:nvPr/>
          </p:nvGrpSpPr>
          <p:grpSpPr>
            <a:xfrm>
              <a:off x="528765" y="738749"/>
              <a:ext cx="953120" cy="317700"/>
              <a:chOff x="-110" y="3703399"/>
              <a:chExt cx="953120" cy="317700"/>
            </a:xfrm>
          </p:grpSpPr>
          <p:sp>
            <p:nvSpPr>
              <p:cNvPr id="898" name="Google Shape;898;p30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30"/>
              <p:cNvSpPr/>
              <p:nvPr/>
            </p:nvSpPr>
            <p:spPr>
              <a:xfrm>
                <a:off x="6353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0" name="Google Shape;900;p30"/>
          <p:cNvGrpSpPr/>
          <p:nvPr/>
        </p:nvGrpSpPr>
        <p:grpSpPr>
          <a:xfrm rot="1138002">
            <a:off x="1202201" y="-797640"/>
            <a:ext cx="2695498" cy="1430764"/>
            <a:chOff x="1220375" y="1096700"/>
            <a:chExt cx="2681625" cy="1423400"/>
          </a:xfrm>
        </p:grpSpPr>
        <p:sp>
          <p:nvSpPr>
            <p:cNvPr id="901" name="Google Shape;901;p30"/>
            <p:cNvSpPr/>
            <p:nvPr/>
          </p:nvSpPr>
          <p:spPr>
            <a:xfrm>
              <a:off x="1544525" y="1153250"/>
              <a:ext cx="2040450" cy="1266550"/>
            </a:xfrm>
            <a:custGeom>
              <a:rect b="b" l="l" r="r" t="t"/>
              <a:pathLst>
                <a:path extrusionOk="0" h="50662" w="81618">
                  <a:moveTo>
                    <a:pt x="40803" y="3572"/>
                  </a:moveTo>
                  <a:cubicBezTo>
                    <a:pt x="67140" y="3572"/>
                    <a:pt x="78248" y="19812"/>
                    <a:pt x="78248" y="19812"/>
                  </a:cubicBezTo>
                  <a:lnTo>
                    <a:pt x="78248" y="37398"/>
                  </a:lnTo>
                  <a:lnTo>
                    <a:pt x="58520" y="44923"/>
                  </a:lnTo>
                  <a:lnTo>
                    <a:pt x="40803" y="24515"/>
                  </a:lnTo>
                  <a:lnTo>
                    <a:pt x="23099" y="44923"/>
                  </a:lnTo>
                  <a:lnTo>
                    <a:pt x="3358" y="37398"/>
                  </a:lnTo>
                  <a:lnTo>
                    <a:pt x="3358" y="19812"/>
                  </a:lnTo>
                  <a:cubicBezTo>
                    <a:pt x="3358" y="19812"/>
                    <a:pt x="14479" y="3572"/>
                    <a:pt x="40803" y="3572"/>
                  </a:cubicBezTo>
                  <a:close/>
                  <a:moveTo>
                    <a:pt x="40803" y="0"/>
                  </a:moveTo>
                  <a:cubicBezTo>
                    <a:pt x="24194" y="72"/>
                    <a:pt x="13990" y="5584"/>
                    <a:pt x="8335" y="10216"/>
                  </a:cubicBezTo>
                  <a:cubicBezTo>
                    <a:pt x="2846" y="14705"/>
                    <a:pt x="465" y="19265"/>
                    <a:pt x="1" y="20229"/>
                  </a:cubicBezTo>
                  <a:lnTo>
                    <a:pt x="1" y="38981"/>
                  </a:lnTo>
                  <a:lnTo>
                    <a:pt x="23658" y="50661"/>
                  </a:lnTo>
                  <a:lnTo>
                    <a:pt x="30123" y="41732"/>
                  </a:lnTo>
                  <a:lnTo>
                    <a:pt x="28599" y="45851"/>
                  </a:lnTo>
                  <a:lnTo>
                    <a:pt x="37279" y="35302"/>
                  </a:lnTo>
                  <a:lnTo>
                    <a:pt x="36553" y="38136"/>
                  </a:lnTo>
                  <a:lnTo>
                    <a:pt x="40244" y="33278"/>
                  </a:lnTo>
                  <a:cubicBezTo>
                    <a:pt x="40434" y="33129"/>
                    <a:pt x="40628" y="33055"/>
                    <a:pt x="40821" y="33055"/>
                  </a:cubicBezTo>
                  <a:cubicBezTo>
                    <a:pt x="41015" y="33055"/>
                    <a:pt x="41208" y="33129"/>
                    <a:pt x="41399" y="33278"/>
                  </a:cubicBezTo>
                  <a:lnTo>
                    <a:pt x="44768" y="37719"/>
                  </a:lnTo>
                  <a:lnTo>
                    <a:pt x="44256" y="35755"/>
                  </a:lnTo>
                  <a:lnTo>
                    <a:pt x="44256" y="35755"/>
                  </a:lnTo>
                  <a:lnTo>
                    <a:pt x="49983" y="42017"/>
                  </a:lnTo>
                  <a:lnTo>
                    <a:pt x="46864" y="35481"/>
                  </a:lnTo>
                  <a:lnTo>
                    <a:pt x="59151" y="50078"/>
                  </a:lnTo>
                  <a:lnTo>
                    <a:pt x="81618" y="38993"/>
                  </a:lnTo>
                  <a:lnTo>
                    <a:pt x="81618" y="20241"/>
                  </a:lnTo>
                  <a:cubicBezTo>
                    <a:pt x="81154" y="19265"/>
                    <a:pt x="78772" y="14705"/>
                    <a:pt x="73284" y="10216"/>
                  </a:cubicBezTo>
                  <a:cubicBezTo>
                    <a:pt x="67628" y="5584"/>
                    <a:pt x="57412" y="60"/>
                    <a:pt x="408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0"/>
            <p:cNvSpPr/>
            <p:nvPr/>
          </p:nvSpPr>
          <p:spPr>
            <a:xfrm>
              <a:off x="1257875" y="1671850"/>
              <a:ext cx="231025" cy="469050"/>
            </a:xfrm>
            <a:custGeom>
              <a:rect b="b" l="l" r="r" t="t"/>
              <a:pathLst>
                <a:path extrusionOk="0" h="18762" w="9241">
                  <a:moveTo>
                    <a:pt x="8118" y="1"/>
                  </a:moveTo>
                  <a:cubicBezTo>
                    <a:pt x="6037" y="1"/>
                    <a:pt x="2753" y="316"/>
                    <a:pt x="1" y="1914"/>
                  </a:cubicBezTo>
                  <a:lnTo>
                    <a:pt x="1" y="18761"/>
                  </a:lnTo>
                  <a:cubicBezTo>
                    <a:pt x="1515" y="18557"/>
                    <a:pt x="4584" y="18194"/>
                    <a:pt x="7080" y="18194"/>
                  </a:cubicBezTo>
                  <a:cubicBezTo>
                    <a:pt x="7489" y="18194"/>
                    <a:pt x="7883" y="18204"/>
                    <a:pt x="8252" y="18225"/>
                  </a:cubicBezTo>
                  <a:cubicBezTo>
                    <a:pt x="6656" y="17880"/>
                    <a:pt x="3811" y="17344"/>
                    <a:pt x="1846" y="17344"/>
                  </a:cubicBezTo>
                  <a:lnTo>
                    <a:pt x="5799" y="16261"/>
                  </a:lnTo>
                  <a:lnTo>
                    <a:pt x="4275" y="15094"/>
                  </a:lnTo>
                  <a:lnTo>
                    <a:pt x="7311" y="12689"/>
                  </a:lnTo>
                  <a:lnTo>
                    <a:pt x="5883" y="11701"/>
                  </a:lnTo>
                  <a:lnTo>
                    <a:pt x="7847" y="9915"/>
                  </a:lnTo>
                  <a:lnTo>
                    <a:pt x="7573" y="4188"/>
                  </a:lnTo>
                  <a:lnTo>
                    <a:pt x="4632" y="3021"/>
                  </a:lnTo>
                  <a:lnTo>
                    <a:pt x="9240" y="1783"/>
                  </a:lnTo>
                  <a:lnTo>
                    <a:pt x="9240" y="33"/>
                  </a:lnTo>
                  <a:cubicBezTo>
                    <a:pt x="8928" y="14"/>
                    <a:pt x="8549" y="1"/>
                    <a:pt x="8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0"/>
            <p:cNvSpPr/>
            <p:nvPr/>
          </p:nvSpPr>
          <p:spPr>
            <a:xfrm>
              <a:off x="1726400" y="1279750"/>
              <a:ext cx="1676425" cy="932875"/>
            </a:xfrm>
            <a:custGeom>
              <a:rect b="b" l="l" r="r" t="t"/>
              <a:pathLst>
                <a:path extrusionOk="0" h="37315" w="67057">
                  <a:moveTo>
                    <a:pt x="30706" y="1"/>
                  </a:moveTo>
                  <a:cubicBezTo>
                    <a:pt x="30706" y="1"/>
                    <a:pt x="20765" y="655"/>
                    <a:pt x="10168" y="5775"/>
                  </a:cubicBezTo>
                  <a:lnTo>
                    <a:pt x="4929" y="18360"/>
                  </a:lnTo>
                  <a:lnTo>
                    <a:pt x="0" y="30195"/>
                  </a:lnTo>
                  <a:lnTo>
                    <a:pt x="3453" y="27921"/>
                  </a:lnTo>
                  <a:lnTo>
                    <a:pt x="1584" y="31933"/>
                  </a:lnTo>
                  <a:lnTo>
                    <a:pt x="7084" y="34219"/>
                  </a:lnTo>
                  <a:lnTo>
                    <a:pt x="17371" y="13669"/>
                  </a:lnTo>
                  <a:lnTo>
                    <a:pt x="20110" y="8180"/>
                  </a:lnTo>
                  <a:lnTo>
                    <a:pt x="20253" y="12943"/>
                  </a:lnTo>
                  <a:lnTo>
                    <a:pt x="20372" y="16776"/>
                  </a:lnTo>
                  <a:lnTo>
                    <a:pt x="11907" y="35576"/>
                  </a:lnTo>
                  <a:lnTo>
                    <a:pt x="15693" y="37315"/>
                  </a:lnTo>
                  <a:lnTo>
                    <a:pt x="28706" y="19181"/>
                  </a:lnTo>
                  <a:lnTo>
                    <a:pt x="27909" y="22420"/>
                  </a:lnTo>
                  <a:lnTo>
                    <a:pt x="27909" y="22420"/>
                  </a:lnTo>
                  <a:lnTo>
                    <a:pt x="33504" y="16634"/>
                  </a:lnTo>
                  <a:lnTo>
                    <a:pt x="39136" y="22408"/>
                  </a:lnTo>
                  <a:lnTo>
                    <a:pt x="39136" y="22408"/>
                  </a:lnTo>
                  <a:lnTo>
                    <a:pt x="38338" y="19181"/>
                  </a:lnTo>
                  <a:lnTo>
                    <a:pt x="50423" y="36005"/>
                  </a:lnTo>
                  <a:lnTo>
                    <a:pt x="55936" y="15312"/>
                  </a:lnTo>
                  <a:lnTo>
                    <a:pt x="56329" y="13812"/>
                  </a:lnTo>
                  <a:lnTo>
                    <a:pt x="56722" y="15586"/>
                  </a:lnTo>
                  <a:lnTo>
                    <a:pt x="57686" y="20110"/>
                  </a:lnTo>
                  <a:lnTo>
                    <a:pt x="54602" y="33398"/>
                  </a:lnTo>
                  <a:lnTo>
                    <a:pt x="57686" y="28028"/>
                  </a:lnTo>
                  <a:lnTo>
                    <a:pt x="55674" y="35398"/>
                  </a:lnTo>
                  <a:lnTo>
                    <a:pt x="57757" y="34814"/>
                  </a:lnTo>
                  <a:lnTo>
                    <a:pt x="60234" y="28564"/>
                  </a:lnTo>
                  <a:lnTo>
                    <a:pt x="60591" y="33945"/>
                  </a:lnTo>
                  <a:lnTo>
                    <a:pt x="65473" y="31921"/>
                  </a:lnTo>
                  <a:lnTo>
                    <a:pt x="63592" y="27909"/>
                  </a:lnTo>
                  <a:lnTo>
                    <a:pt x="63592" y="27909"/>
                  </a:lnTo>
                  <a:lnTo>
                    <a:pt x="67056" y="30195"/>
                  </a:lnTo>
                  <a:lnTo>
                    <a:pt x="66759" y="20063"/>
                  </a:lnTo>
                  <a:lnTo>
                    <a:pt x="66556" y="13276"/>
                  </a:lnTo>
                  <a:lnTo>
                    <a:pt x="58758" y="7216"/>
                  </a:lnTo>
                  <a:lnTo>
                    <a:pt x="57150" y="11800"/>
                  </a:lnTo>
                  <a:lnTo>
                    <a:pt x="56210" y="7240"/>
                  </a:lnTo>
                  <a:lnTo>
                    <a:pt x="53531" y="12871"/>
                  </a:lnTo>
                  <a:lnTo>
                    <a:pt x="55662" y="5192"/>
                  </a:lnTo>
                  <a:cubicBezTo>
                    <a:pt x="54781" y="4799"/>
                    <a:pt x="53912" y="4418"/>
                    <a:pt x="53043" y="4084"/>
                  </a:cubicBezTo>
                  <a:lnTo>
                    <a:pt x="50852" y="10192"/>
                  </a:lnTo>
                  <a:lnTo>
                    <a:pt x="50852" y="5227"/>
                  </a:lnTo>
                  <a:lnTo>
                    <a:pt x="48256" y="13085"/>
                  </a:lnTo>
                  <a:lnTo>
                    <a:pt x="44946" y="23087"/>
                  </a:lnTo>
                  <a:lnTo>
                    <a:pt x="44006" y="19324"/>
                  </a:lnTo>
                  <a:lnTo>
                    <a:pt x="45958" y="12597"/>
                  </a:lnTo>
                  <a:lnTo>
                    <a:pt x="48852" y="2608"/>
                  </a:lnTo>
                  <a:cubicBezTo>
                    <a:pt x="41744" y="358"/>
                    <a:pt x="36326" y="1"/>
                    <a:pt x="36326" y="1"/>
                  </a:cubicBezTo>
                  <a:lnTo>
                    <a:pt x="35659" y="4573"/>
                  </a:lnTo>
                  <a:lnTo>
                    <a:pt x="34993" y="798"/>
                  </a:lnTo>
                  <a:lnTo>
                    <a:pt x="32040" y="798"/>
                  </a:lnTo>
                  <a:lnTo>
                    <a:pt x="31373" y="4573"/>
                  </a:lnTo>
                  <a:lnTo>
                    <a:pt x="307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0"/>
            <p:cNvSpPr/>
            <p:nvPr/>
          </p:nvSpPr>
          <p:spPr>
            <a:xfrm>
              <a:off x="1726400" y="1621450"/>
              <a:ext cx="434300" cy="513800"/>
            </a:xfrm>
            <a:custGeom>
              <a:rect b="b" l="l" r="r" t="t"/>
              <a:pathLst>
                <a:path extrusionOk="0" h="20552" w="17372">
                  <a:moveTo>
                    <a:pt x="17371" y="1"/>
                  </a:moveTo>
                  <a:lnTo>
                    <a:pt x="17371" y="1"/>
                  </a:lnTo>
                  <a:cubicBezTo>
                    <a:pt x="12811" y="1215"/>
                    <a:pt x="8644" y="2870"/>
                    <a:pt x="4929" y="4692"/>
                  </a:cubicBezTo>
                  <a:lnTo>
                    <a:pt x="0" y="16527"/>
                  </a:lnTo>
                  <a:lnTo>
                    <a:pt x="3453" y="14253"/>
                  </a:lnTo>
                  <a:lnTo>
                    <a:pt x="1584" y="18265"/>
                  </a:lnTo>
                  <a:lnTo>
                    <a:pt x="7084" y="20551"/>
                  </a:lnTo>
                  <a:lnTo>
                    <a:pt x="17371" y="1"/>
                  </a:lnTo>
                  <a:close/>
                </a:path>
              </a:pathLst>
            </a:custGeom>
            <a:solidFill>
              <a:srgbClr val="962E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0"/>
            <p:cNvSpPr/>
            <p:nvPr/>
          </p:nvSpPr>
          <p:spPr>
            <a:xfrm>
              <a:off x="2024050" y="1565800"/>
              <a:ext cx="1101350" cy="646825"/>
            </a:xfrm>
            <a:custGeom>
              <a:rect b="b" l="l" r="r" t="t"/>
              <a:pathLst>
                <a:path extrusionOk="0" h="25873" w="44054">
                  <a:moveTo>
                    <a:pt x="21976" y="0"/>
                  </a:moveTo>
                  <a:cubicBezTo>
                    <a:pt x="17150" y="0"/>
                    <a:pt x="12596" y="561"/>
                    <a:pt x="8347" y="1501"/>
                  </a:cubicBezTo>
                  <a:lnTo>
                    <a:pt x="8466" y="5334"/>
                  </a:lnTo>
                  <a:lnTo>
                    <a:pt x="1" y="24134"/>
                  </a:lnTo>
                  <a:lnTo>
                    <a:pt x="3787" y="25873"/>
                  </a:lnTo>
                  <a:lnTo>
                    <a:pt x="16800" y="7739"/>
                  </a:lnTo>
                  <a:lnTo>
                    <a:pt x="16003" y="10978"/>
                  </a:lnTo>
                  <a:lnTo>
                    <a:pt x="16003" y="10978"/>
                  </a:lnTo>
                  <a:lnTo>
                    <a:pt x="21622" y="5203"/>
                  </a:lnTo>
                  <a:lnTo>
                    <a:pt x="27266" y="10978"/>
                  </a:lnTo>
                  <a:lnTo>
                    <a:pt x="27266" y="10978"/>
                  </a:lnTo>
                  <a:lnTo>
                    <a:pt x="26468" y="7739"/>
                  </a:lnTo>
                  <a:lnTo>
                    <a:pt x="38553" y="24563"/>
                  </a:lnTo>
                  <a:lnTo>
                    <a:pt x="44054" y="3882"/>
                  </a:lnTo>
                  <a:cubicBezTo>
                    <a:pt x="41434" y="2965"/>
                    <a:pt x="38863" y="2227"/>
                    <a:pt x="36350" y="1655"/>
                  </a:cubicBezTo>
                  <a:cubicBezTo>
                    <a:pt x="35576" y="1477"/>
                    <a:pt x="34814" y="1310"/>
                    <a:pt x="34052" y="1167"/>
                  </a:cubicBezTo>
                  <a:cubicBezTo>
                    <a:pt x="29864" y="358"/>
                    <a:pt x="25833" y="0"/>
                    <a:pt x="21976" y="0"/>
                  </a:cubicBezTo>
                  <a:close/>
                </a:path>
              </a:pathLst>
            </a:custGeom>
            <a:solidFill>
              <a:srgbClr val="962E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0"/>
            <p:cNvSpPr/>
            <p:nvPr/>
          </p:nvSpPr>
          <p:spPr>
            <a:xfrm>
              <a:off x="3091450" y="1669375"/>
              <a:ext cx="311075" cy="495325"/>
            </a:xfrm>
            <a:custGeom>
              <a:rect b="b" l="l" r="r" t="t"/>
              <a:pathLst>
                <a:path extrusionOk="0" h="19813" w="12443">
                  <a:moveTo>
                    <a:pt x="2120" y="1"/>
                  </a:moveTo>
                  <a:lnTo>
                    <a:pt x="3084" y="4525"/>
                  </a:lnTo>
                  <a:lnTo>
                    <a:pt x="0" y="17813"/>
                  </a:lnTo>
                  <a:lnTo>
                    <a:pt x="3084" y="12443"/>
                  </a:lnTo>
                  <a:lnTo>
                    <a:pt x="1072" y="19813"/>
                  </a:lnTo>
                  <a:lnTo>
                    <a:pt x="3155" y="19229"/>
                  </a:lnTo>
                  <a:lnTo>
                    <a:pt x="5632" y="12979"/>
                  </a:lnTo>
                  <a:lnTo>
                    <a:pt x="5989" y="18360"/>
                  </a:lnTo>
                  <a:lnTo>
                    <a:pt x="10871" y="16336"/>
                  </a:lnTo>
                  <a:lnTo>
                    <a:pt x="8990" y="12324"/>
                  </a:lnTo>
                  <a:lnTo>
                    <a:pt x="12442" y="14598"/>
                  </a:lnTo>
                  <a:lnTo>
                    <a:pt x="12442" y="14598"/>
                  </a:lnTo>
                  <a:lnTo>
                    <a:pt x="12145" y="4466"/>
                  </a:lnTo>
                  <a:cubicBezTo>
                    <a:pt x="8728" y="2668"/>
                    <a:pt x="5394" y="1191"/>
                    <a:pt x="2120" y="1"/>
                  </a:cubicBezTo>
                  <a:close/>
                </a:path>
              </a:pathLst>
            </a:custGeom>
            <a:solidFill>
              <a:srgbClr val="962E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0"/>
            <p:cNvSpPr/>
            <p:nvPr/>
          </p:nvSpPr>
          <p:spPr>
            <a:xfrm>
              <a:off x="3640625" y="1648800"/>
              <a:ext cx="224450" cy="464400"/>
            </a:xfrm>
            <a:custGeom>
              <a:rect b="b" l="l" r="r" t="t"/>
              <a:pathLst>
                <a:path extrusionOk="0" h="18576" w="8978">
                  <a:moveTo>
                    <a:pt x="764" y="1"/>
                  </a:moveTo>
                  <a:cubicBezTo>
                    <a:pt x="490" y="1"/>
                    <a:pt x="235" y="6"/>
                    <a:pt x="0" y="14"/>
                  </a:cubicBezTo>
                  <a:lnTo>
                    <a:pt x="0" y="1955"/>
                  </a:lnTo>
                  <a:lnTo>
                    <a:pt x="4037" y="2943"/>
                  </a:lnTo>
                  <a:lnTo>
                    <a:pt x="1108" y="4169"/>
                  </a:lnTo>
                  <a:lnTo>
                    <a:pt x="953" y="9896"/>
                  </a:lnTo>
                  <a:lnTo>
                    <a:pt x="2965" y="11635"/>
                  </a:lnTo>
                  <a:lnTo>
                    <a:pt x="1548" y="12647"/>
                  </a:lnTo>
                  <a:lnTo>
                    <a:pt x="4644" y="15004"/>
                  </a:lnTo>
                  <a:lnTo>
                    <a:pt x="3144" y="16195"/>
                  </a:lnTo>
                  <a:lnTo>
                    <a:pt x="7108" y="17183"/>
                  </a:lnTo>
                  <a:cubicBezTo>
                    <a:pt x="5156" y="17219"/>
                    <a:pt x="2322" y="17814"/>
                    <a:pt x="739" y="18207"/>
                  </a:cubicBezTo>
                  <a:cubicBezTo>
                    <a:pt x="1284" y="18162"/>
                    <a:pt x="1883" y="18143"/>
                    <a:pt x="2506" y="18143"/>
                  </a:cubicBezTo>
                  <a:cubicBezTo>
                    <a:pt x="4877" y="18143"/>
                    <a:pt x="7592" y="18416"/>
                    <a:pt x="8978" y="18576"/>
                  </a:cubicBezTo>
                  <a:lnTo>
                    <a:pt x="8632" y="1729"/>
                  </a:lnTo>
                  <a:cubicBezTo>
                    <a:pt x="5979" y="297"/>
                    <a:pt x="2852" y="1"/>
                    <a:pt x="7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0"/>
            <p:cNvSpPr/>
            <p:nvPr/>
          </p:nvSpPr>
          <p:spPr>
            <a:xfrm>
              <a:off x="1628475" y="1242550"/>
              <a:ext cx="1872875" cy="1033175"/>
            </a:xfrm>
            <a:custGeom>
              <a:rect b="b" l="l" r="r" t="t"/>
              <a:pathLst>
                <a:path extrusionOk="0" h="41327" w="74915">
                  <a:moveTo>
                    <a:pt x="40243" y="1500"/>
                  </a:moveTo>
                  <a:cubicBezTo>
                    <a:pt x="40243" y="1500"/>
                    <a:pt x="45661" y="1858"/>
                    <a:pt x="52769" y="4108"/>
                  </a:cubicBezTo>
                  <a:lnTo>
                    <a:pt x="47899" y="20836"/>
                  </a:lnTo>
                  <a:lnTo>
                    <a:pt x="48840" y="24599"/>
                  </a:lnTo>
                  <a:lnTo>
                    <a:pt x="54745" y="6739"/>
                  </a:lnTo>
                  <a:lnTo>
                    <a:pt x="54745" y="11716"/>
                  </a:lnTo>
                  <a:lnTo>
                    <a:pt x="56936" y="5596"/>
                  </a:lnTo>
                  <a:cubicBezTo>
                    <a:pt x="57793" y="5941"/>
                    <a:pt x="58674" y="6311"/>
                    <a:pt x="59555" y="6715"/>
                  </a:cubicBezTo>
                  <a:lnTo>
                    <a:pt x="57424" y="14395"/>
                  </a:lnTo>
                  <a:lnTo>
                    <a:pt x="60103" y="8751"/>
                  </a:lnTo>
                  <a:lnTo>
                    <a:pt x="61043" y="13323"/>
                  </a:lnTo>
                  <a:lnTo>
                    <a:pt x="62651" y="8739"/>
                  </a:lnTo>
                  <a:lnTo>
                    <a:pt x="70449" y="14788"/>
                  </a:lnTo>
                  <a:lnTo>
                    <a:pt x="70949" y="31718"/>
                  </a:lnTo>
                  <a:lnTo>
                    <a:pt x="67485" y="29432"/>
                  </a:lnTo>
                  <a:lnTo>
                    <a:pt x="69402" y="33433"/>
                  </a:lnTo>
                  <a:lnTo>
                    <a:pt x="64520" y="35457"/>
                  </a:lnTo>
                  <a:lnTo>
                    <a:pt x="64163" y="30063"/>
                  </a:lnTo>
                  <a:lnTo>
                    <a:pt x="61698" y="36314"/>
                  </a:lnTo>
                  <a:lnTo>
                    <a:pt x="59615" y="36898"/>
                  </a:lnTo>
                  <a:lnTo>
                    <a:pt x="61615" y="29528"/>
                  </a:lnTo>
                  <a:lnTo>
                    <a:pt x="61615" y="29528"/>
                  </a:lnTo>
                  <a:lnTo>
                    <a:pt x="58543" y="34897"/>
                  </a:lnTo>
                  <a:lnTo>
                    <a:pt x="61615" y="21610"/>
                  </a:lnTo>
                  <a:lnTo>
                    <a:pt x="60281" y="15300"/>
                  </a:lnTo>
                  <a:lnTo>
                    <a:pt x="54376" y="37493"/>
                  </a:lnTo>
                  <a:lnTo>
                    <a:pt x="42291" y="20669"/>
                  </a:lnTo>
                  <a:lnTo>
                    <a:pt x="43089" y="23908"/>
                  </a:lnTo>
                  <a:lnTo>
                    <a:pt x="43089" y="23908"/>
                  </a:lnTo>
                  <a:lnTo>
                    <a:pt x="37445" y="18133"/>
                  </a:lnTo>
                  <a:lnTo>
                    <a:pt x="31826" y="23908"/>
                  </a:lnTo>
                  <a:lnTo>
                    <a:pt x="31826" y="23908"/>
                  </a:lnTo>
                  <a:lnTo>
                    <a:pt x="32623" y="20669"/>
                  </a:lnTo>
                  <a:lnTo>
                    <a:pt x="19610" y="38803"/>
                  </a:lnTo>
                  <a:lnTo>
                    <a:pt x="15824" y="37064"/>
                  </a:lnTo>
                  <a:lnTo>
                    <a:pt x="24289" y="18264"/>
                  </a:lnTo>
                  <a:lnTo>
                    <a:pt x="24027" y="9668"/>
                  </a:lnTo>
                  <a:lnTo>
                    <a:pt x="11001" y="35719"/>
                  </a:lnTo>
                  <a:lnTo>
                    <a:pt x="5501" y="33445"/>
                  </a:lnTo>
                  <a:lnTo>
                    <a:pt x="7370" y="29421"/>
                  </a:lnTo>
                  <a:lnTo>
                    <a:pt x="3917" y="31695"/>
                  </a:lnTo>
                  <a:lnTo>
                    <a:pt x="14085" y="7275"/>
                  </a:lnTo>
                  <a:cubicBezTo>
                    <a:pt x="24682" y="2155"/>
                    <a:pt x="34623" y="1500"/>
                    <a:pt x="34623" y="1500"/>
                  </a:cubicBezTo>
                  <a:lnTo>
                    <a:pt x="35290" y="6072"/>
                  </a:lnTo>
                  <a:lnTo>
                    <a:pt x="35957" y="2310"/>
                  </a:lnTo>
                  <a:lnTo>
                    <a:pt x="38910" y="2310"/>
                  </a:lnTo>
                  <a:lnTo>
                    <a:pt x="39576" y="6072"/>
                  </a:lnTo>
                  <a:lnTo>
                    <a:pt x="40243" y="1500"/>
                  </a:lnTo>
                  <a:close/>
                  <a:moveTo>
                    <a:pt x="37445" y="0"/>
                  </a:moveTo>
                  <a:cubicBezTo>
                    <a:pt x="11109" y="0"/>
                    <a:pt x="0" y="16240"/>
                    <a:pt x="0" y="16240"/>
                  </a:cubicBezTo>
                  <a:lnTo>
                    <a:pt x="0" y="33814"/>
                  </a:lnTo>
                  <a:lnTo>
                    <a:pt x="19741" y="41327"/>
                  </a:lnTo>
                  <a:lnTo>
                    <a:pt x="37469" y="20931"/>
                  </a:lnTo>
                  <a:lnTo>
                    <a:pt x="55174" y="41327"/>
                  </a:lnTo>
                  <a:lnTo>
                    <a:pt x="74914" y="33814"/>
                  </a:lnTo>
                  <a:lnTo>
                    <a:pt x="74914" y="16240"/>
                  </a:lnTo>
                  <a:cubicBezTo>
                    <a:pt x="74890" y="16240"/>
                    <a:pt x="63794" y="0"/>
                    <a:pt x="37445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0"/>
            <p:cNvSpPr/>
            <p:nvPr/>
          </p:nvSpPr>
          <p:spPr>
            <a:xfrm>
              <a:off x="1220375" y="1096700"/>
              <a:ext cx="2681625" cy="1423400"/>
            </a:xfrm>
            <a:custGeom>
              <a:rect b="b" l="l" r="r" t="t"/>
              <a:pathLst>
                <a:path extrusionOk="0" h="56936" w="107265">
                  <a:moveTo>
                    <a:pt x="97592" y="22120"/>
                  </a:moveTo>
                  <a:cubicBezTo>
                    <a:pt x="99680" y="22120"/>
                    <a:pt x="102797" y="22413"/>
                    <a:pt x="105442" y="23872"/>
                  </a:cubicBezTo>
                  <a:lnTo>
                    <a:pt x="105788" y="40720"/>
                  </a:lnTo>
                  <a:cubicBezTo>
                    <a:pt x="104391" y="40530"/>
                    <a:pt x="101646" y="40256"/>
                    <a:pt x="99263" y="40256"/>
                  </a:cubicBezTo>
                  <a:cubicBezTo>
                    <a:pt x="98659" y="40256"/>
                    <a:pt x="98078" y="40274"/>
                    <a:pt x="97549" y="40315"/>
                  </a:cubicBezTo>
                  <a:cubicBezTo>
                    <a:pt x="99132" y="39946"/>
                    <a:pt x="101966" y="39338"/>
                    <a:pt x="103918" y="39291"/>
                  </a:cubicBezTo>
                  <a:lnTo>
                    <a:pt x="99954" y="38314"/>
                  </a:lnTo>
                  <a:lnTo>
                    <a:pt x="101454" y="37124"/>
                  </a:lnTo>
                  <a:lnTo>
                    <a:pt x="98358" y="34766"/>
                  </a:lnTo>
                  <a:lnTo>
                    <a:pt x="99775" y="33754"/>
                  </a:lnTo>
                  <a:lnTo>
                    <a:pt x="97763" y="32016"/>
                  </a:lnTo>
                  <a:lnTo>
                    <a:pt x="97918" y="26289"/>
                  </a:lnTo>
                  <a:lnTo>
                    <a:pt x="100847" y="25063"/>
                  </a:lnTo>
                  <a:lnTo>
                    <a:pt x="96810" y="24063"/>
                  </a:lnTo>
                  <a:lnTo>
                    <a:pt x="96810" y="22134"/>
                  </a:lnTo>
                  <a:cubicBezTo>
                    <a:pt x="97050" y="22125"/>
                    <a:pt x="97312" y="22120"/>
                    <a:pt x="97592" y="22120"/>
                  </a:cubicBezTo>
                  <a:close/>
                  <a:moveTo>
                    <a:pt x="9699" y="23000"/>
                  </a:moveTo>
                  <a:cubicBezTo>
                    <a:pt x="10101" y="23000"/>
                    <a:pt x="10457" y="23011"/>
                    <a:pt x="10752" y="23027"/>
                  </a:cubicBezTo>
                  <a:lnTo>
                    <a:pt x="10752" y="24777"/>
                  </a:lnTo>
                  <a:lnTo>
                    <a:pt x="10728" y="24777"/>
                  </a:lnTo>
                  <a:lnTo>
                    <a:pt x="6120" y="26015"/>
                  </a:lnTo>
                  <a:lnTo>
                    <a:pt x="9061" y="27182"/>
                  </a:lnTo>
                  <a:lnTo>
                    <a:pt x="9335" y="32909"/>
                  </a:lnTo>
                  <a:lnTo>
                    <a:pt x="7371" y="34695"/>
                  </a:lnTo>
                  <a:lnTo>
                    <a:pt x="8799" y="35671"/>
                  </a:lnTo>
                  <a:lnTo>
                    <a:pt x="5763" y="38088"/>
                  </a:lnTo>
                  <a:lnTo>
                    <a:pt x="7299" y="39267"/>
                  </a:lnTo>
                  <a:lnTo>
                    <a:pt x="3346" y="40339"/>
                  </a:lnTo>
                  <a:cubicBezTo>
                    <a:pt x="5311" y="40339"/>
                    <a:pt x="8145" y="40874"/>
                    <a:pt x="9752" y="41208"/>
                  </a:cubicBezTo>
                  <a:cubicBezTo>
                    <a:pt x="9413" y="41189"/>
                    <a:pt x="9053" y="41181"/>
                    <a:pt x="8679" y="41181"/>
                  </a:cubicBezTo>
                  <a:cubicBezTo>
                    <a:pt x="6168" y="41181"/>
                    <a:pt x="3045" y="41557"/>
                    <a:pt x="1501" y="41743"/>
                  </a:cubicBezTo>
                  <a:lnTo>
                    <a:pt x="1501" y="24920"/>
                  </a:lnTo>
                  <a:cubicBezTo>
                    <a:pt x="4284" y="23304"/>
                    <a:pt x="7619" y="23000"/>
                    <a:pt x="9699" y="23000"/>
                  </a:cubicBezTo>
                  <a:close/>
                  <a:moveTo>
                    <a:pt x="53757" y="2262"/>
                  </a:moveTo>
                  <a:cubicBezTo>
                    <a:pt x="70367" y="2334"/>
                    <a:pt x="80582" y="7846"/>
                    <a:pt x="86238" y="12478"/>
                  </a:cubicBezTo>
                  <a:cubicBezTo>
                    <a:pt x="91726" y="16967"/>
                    <a:pt x="94096" y="21527"/>
                    <a:pt x="94572" y="22491"/>
                  </a:cubicBezTo>
                  <a:lnTo>
                    <a:pt x="94572" y="41255"/>
                  </a:lnTo>
                  <a:lnTo>
                    <a:pt x="94584" y="41255"/>
                  </a:lnTo>
                  <a:lnTo>
                    <a:pt x="72129" y="52340"/>
                  </a:lnTo>
                  <a:lnTo>
                    <a:pt x="59830" y="37743"/>
                  </a:lnTo>
                  <a:lnTo>
                    <a:pt x="62961" y="44279"/>
                  </a:lnTo>
                  <a:lnTo>
                    <a:pt x="57222" y="38005"/>
                  </a:lnTo>
                  <a:lnTo>
                    <a:pt x="57734" y="39969"/>
                  </a:lnTo>
                  <a:lnTo>
                    <a:pt x="57734" y="39969"/>
                  </a:lnTo>
                  <a:lnTo>
                    <a:pt x="54353" y="35540"/>
                  </a:lnTo>
                  <a:cubicBezTo>
                    <a:pt x="54162" y="35391"/>
                    <a:pt x="53969" y="35317"/>
                    <a:pt x="53775" y="35317"/>
                  </a:cubicBezTo>
                  <a:cubicBezTo>
                    <a:pt x="53582" y="35317"/>
                    <a:pt x="53388" y="35391"/>
                    <a:pt x="53198" y="35540"/>
                  </a:cubicBezTo>
                  <a:lnTo>
                    <a:pt x="49507" y="40398"/>
                  </a:lnTo>
                  <a:lnTo>
                    <a:pt x="50233" y="37564"/>
                  </a:lnTo>
                  <a:lnTo>
                    <a:pt x="41553" y="48113"/>
                  </a:lnTo>
                  <a:lnTo>
                    <a:pt x="43077" y="43994"/>
                  </a:lnTo>
                  <a:lnTo>
                    <a:pt x="36612" y="52923"/>
                  </a:lnTo>
                  <a:lnTo>
                    <a:pt x="12955" y="41243"/>
                  </a:lnTo>
                  <a:lnTo>
                    <a:pt x="12955" y="22491"/>
                  </a:lnTo>
                  <a:cubicBezTo>
                    <a:pt x="13407" y="21503"/>
                    <a:pt x="15788" y="16967"/>
                    <a:pt x="21289" y="12478"/>
                  </a:cubicBezTo>
                  <a:cubicBezTo>
                    <a:pt x="26944" y="7846"/>
                    <a:pt x="37148" y="2322"/>
                    <a:pt x="53757" y="2262"/>
                  </a:cubicBezTo>
                  <a:close/>
                  <a:moveTo>
                    <a:pt x="53460" y="0"/>
                  </a:moveTo>
                  <a:lnTo>
                    <a:pt x="53460" y="12"/>
                  </a:lnTo>
                  <a:cubicBezTo>
                    <a:pt x="36303" y="155"/>
                    <a:pt x="25671" y="5953"/>
                    <a:pt x="19765" y="10823"/>
                  </a:cubicBezTo>
                  <a:cubicBezTo>
                    <a:pt x="14002" y="15585"/>
                    <a:pt x="11526" y="20300"/>
                    <a:pt x="10942" y="21527"/>
                  </a:cubicBezTo>
                  <a:cubicBezTo>
                    <a:pt x="10608" y="21508"/>
                    <a:pt x="10191" y="21494"/>
                    <a:pt x="9711" y="21494"/>
                  </a:cubicBezTo>
                  <a:cubicBezTo>
                    <a:pt x="7372" y="21494"/>
                    <a:pt x="3527" y="21845"/>
                    <a:pt x="346" y="23860"/>
                  </a:cubicBezTo>
                  <a:cubicBezTo>
                    <a:pt x="120" y="23991"/>
                    <a:pt x="1" y="24229"/>
                    <a:pt x="1" y="24479"/>
                  </a:cubicBezTo>
                  <a:lnTo>
                    <a:pt x="1" y="42613"/>
                  </a:lnTo>
                  <a:cubicBezTo>
                    <a:pt x="1" y="42815"/>
                    <a:pt x="84" y="43029"/>
                    <a:pt x="251" y="43172"/>
                  </a:cubicBezTo>
                  <a:cubicBezTo>
                    <a:pt x="382" y="43291"/>
                    <a:pt x="560" y="43351"/>
                    <a:pt x="739" y="43351"/>
                  </a:cubicBezTo>
                  <a:cubicBezTo>
                    <a:pt x="775" y="43351"/>
                    <a:pt x="822" y="43351"/>
                    <a:pt x="846" y="43339"/>
                  </a:cubicBezTo>
                  <a:cubicBezTo>
                    <a:pt x="2456" y="43108"/>
                    <a:pt x="6097" y="42673"/>
                    <a:pt x="8702" y="42673"/>
                  </a:cubicBezTo>
                  <a:cubicBezTo>
                    <a:pt x="9719" y="42673"/>
                    <a:pt x="10579" y="42740"/>
                    <a:pt x="11097" y="42910"/>
                  </a:cubicBezTo>
                  <a:cubicBezTo>
                    <a:pt x="11181" y="42934"/>
                    <a:pt x="11264" y="42934"/>
                    <a:pt x="11335" y="42934"/>
                  </a:cubicBezTo>
                  <a:lnTo>
                    <a:pt x="39696" y="56936"/>
                  </a:lnTo>
                  <a:lnTo>
                    <a:pt x="53745" y="38457"/>
                  </a:lnTo>
                  <a:lnTo>
                    <a:pt x="67795" y="56936"/>
                  </a:lnTo>
                  <a:lnTo>
                    <a:pt x="96787" y="42625"/>
                  </a:lnTo>
                  <a:lnTo>
                    <a:pt x="96787" y="41886"/>
                  </a:lnTo>
                  <a:cubicBezTo>
                    <a:pt x="97396" y="41784"/>
                    <a:pt x="98206" y="41743"/>
                    <a:pt x="99107" y="41743"/>
                  </a:cubicBezTo>
                  <a:cubicBezTo>
                    <a:pt x="101658" y="41743"/>
                    <a:pt x="104935" y="42071"/>
                    <a:pt x="106431" y="42255"/>
                  </a:cubicBezTo>
                  <a:cubicBezTo>
                    <a:pt x="106446" y="42255"/>
                    <a:pt x="106473" y="42261"/>
                    <a:pt x="106499" y="42261"/>
                  </a:cubicBezTo>
                  <a:cubicBezTo>
                    <a:pt x="106513" y="42261"/>
                    <a:pt x="106526" y="42259"/>
                    <a:pt x="106538" y="42255"/>
                  </a:cubicBezTo>
                  <a:cubicBezTo>
                    <a:pt x="106716" y="42255"/>
                    <a:pt x="106871" y="42184"/>
                    <a:pt x="107014" y="42053"/>
                  </a:cubicBezTo>
                  <a:cubicBezTo>
                    <a:pt x="107169" y="41910"/>
                    <a:pt x="107264" y="41708"/>
                    <a:pt x="107264" y="41493"/>
                  </a:cubicBezTo>
                  <a:lnTo>
                    <a:pt x="106931" y="23384"/>
                  </a:lnTo>
                  <a:cubicBezTo>
                    <a:pt x="106931" y="23134"/>
                    <a:pt x="106788" y="22896"/>
                    <a:pt x="106573" y="22753"/>
                  </a:cubicBezTo>
                  <a:cubicBezTo>
                    <a:pt x="103567" y="20945"/>
                    <a:pt x="100035" y="20582"/>
                    <a:pt x="97675" y="20582"/>
                  </a:cubicBezTo>
                  <a:cubicBezTo>
                    <a:pt x="97081" y="20582"/>
                    <a:pt x="96562" y="20605"/>
                    <a:pt x="96144" y="20634"/>
                  </a:cubicBezTo>
                  <a:cubicBezTo>
                    <a:pt x="95108" y="18729"/>
                    <a:pt x="92572" y="14776"/>
                    <a:pt x="87785" y="10823"/>
                  </a:cubicBezTo>
                  <a:cubicBezTo>
                    <a:pt x="81868" y="5953"/>
                    <a:pt x="71248" y="155"/>
                    <a:pt x="54091" y="12"/>
                  </a:cubicBezTo>
                  <a:lnTo>
                    <a:pt x="540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4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4"/>
          <p:cNvSpPr txBox="1"/>
          <p:nvPr>
            <p:ph type="title"/>
          </p:nvPr>
        </p:nvSpPr>
        <p:spPr>
          <a:xfrm>
            <a:off x="713225" y="393200"/>
            <a:ext cx="77175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03" name="Google Shape;103;p4"/>
          <p:cNvSpPr txBox="1"/>
          <p:nvPr>
            <p:ph idx="1" type="body"/>
          </p:nvPr>
        </p:nvSpPr>
        <p:spPr>
          <a:xfrm>
            <a:off x="712625" y="1152475"/>
            <a:ext cx="771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mo"/>
              <a:buChar char="■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DC391E"/>
              </a:buClr>
              <a:buSzPts val="1400"/>
              <a:buFont typeface="Arimo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DC391E"/>
              </a:buClr>
              <a:buSzPts val="1400"/>
              <a:buFont typeface="Arimo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DC391E"/>
              </a:buClr>
              <a:buSzPts val="1400"/>
              <a:buFont typeface="Arimo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DC391E"/>
              </a:buClr>
              <a:buSzPts val="1400"/>
              <a:buFont typeface="Arimo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DC391E"/>
              </a:buClr>
              <a:buSzPts val="1400"/>
              <a:buFont typeface="Arimo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DC391E"/>
              </a:buClr>
              <a:buSzPts val="1400"/>
              <a:buFont typeface="Arimo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DC391E"/>
              </a:buClr>
              <a:buSzPts val="1400"/>
              <a:buFont typeface="Arimo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DC391E"/>
              </a:buClr>
              <a:buSzPts val="1400"/>
              <a:buFont typeface="Arimo"/>
              <a:buChar char="■"/>
              <a:defRPr/>
            </a:lvl9pPr>
          </a:lstStyle>
          <a:p/>
        </p:txBody>
      </p:sp>
      <p:sp>
        <p:nvSpPr>
          <p:cNvPr id="104" name="Google Shape;104;p4"/>
          <p:cNvSpPr/>
          <p:nvPr/>
        </p:nvSpPr>
        <p:spPr>
          <a:xfrm>
            <a:off x="0" y="4810200"/>
            <a:ext cx="9144000" cy="333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" name="Google Shape;105;p4"/>
          <p:cNvGrpSpPr/>
          <p:nvPr/>
        </p:nvGrpSpPr>
        <p:grpSpPr>
          <a:xfrm>
            <a:off x="704015" y="12"/>
            <a:ext cx="1265170" cy="635400"/>
            <a:chOff x="216815" y="421049"/>
            <a:chExt cx="1265170" cy="635400"/>
          </a:xfrm>
        </p:grpSpPr>
        <p:grpSp>
          <p:nvGrpSpPr>
            <p:cNvPr id="106" name="Google Shape;106;p4"/>
            <p:cNvGrpSpPr/>
            <p:nvPr/>
          </p:nvGrpSpPr>
          <p:grpSpPr>
            <a:xfrm>
              <a:off x="216815" y="421049"/>
              <a:ext cx="954995" cy="317700"/>
              <a:chOff x="-110" y="3703399"/>
              <a:chExt cx="954995" cy="317700"/>
            </a:xfrm>
          </p:grpSpPr>
          <p:sp>
            <p:nvSpPr>
              <p:cNvPr id="107" name="Google Shape;107;p4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4"/>
              <p:cNvSpPr/>
              <p:nvPr/>
            </p:nvSpPr>
            <p:spPr>
              <a:xfrm>
                <a:off x="63718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" name="Google Shape;109;p4"/>
            <p:cNvGrpSpPr/>
            <p:nvPr/>
          </p:nvGrpSpPr>
          <p:grpSpPr>
            <a:xfrm>
              <a:off x="536390" y="738749"/>
              <a:ext cx="945595" cy="317700"/>
              <a:chOff x="7515" y="3703399"/>
              <a:chExt cx="945595" cy="317700"/>
            </a:xfrm>
          </p:grpSpPr>
          <p:sp>
            <p:nvSpPr>
              <p:cNvPr id="110" name="Google Shape;110;p4"/>
              <p:cNvSpPr/>
              <p:nvPr/>
            </p:nvSpPr>
            <p:spPr>
              <a:xfrm>
                <a:off x="751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4"/>
              <p:cNvSpPr/>
              <p:nvPr/>
            </p:nvSpPr>
            <p:spPr>
              <a:xfrm>
                <a:off x="6354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6_1_1"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1" name="Google Shape;911;p31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2" name="Google Shape;912;p31"/>
          <p:cNvSpPr/>
          <p:nvPr/>
        </p:nvSpPr>
        <p:spPr>
          <a:xfrm flipH="1" rot="5400199">
            <a:off x="-1975508" y="1961100"/>
            <a:ext cx="5172600" cy="12213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3" name="Google Shape;913;p31"/>
          <p:cNvGrpSpPr/>
          <p:nvPr/>
        </p:nvGrpSpPr>
        <p:grpSpPr>
          <a:xfrm flipH="1" rot="5400000">
            <a:off x="-1161553" y="2395157"/>
            <a:ext cx="5401860" cy="635450"/>
            <a:chOff x="1906450" y="3703399"/>
            <a:chExt cx="5401860" cy="635450"/>
          </a:xfrm>
        </p:grpSpPr>
        <p:grpSp>
          <p:nvGrpSpPr>
            <p:cNvPr id="914" name="Google Shape;914;p31"/>
            <p:cNvGrpSpPr/>
            <p:nvPr/>
          </p:nvGrpSpPr>
          <p:grpSpPr>
            <a:xfrm>
              <a:off x="2224526" y="4021150"/>
              <a:ext cx="4766340" cy="317700"/>
              <a:chOff x="2178976" y="4021150"/>
              <a:chExt cx="4766340" cy="317700"/>
            </a:xfrm>
          </p:grpSpPr>
          <p:sp>
            <p:nvSpPr>
              <p:cNvPr id="915" name="Google Shape;915;p31"/>
              <p:cNvSpPr/>
              <p:nvPr/>
            </p:nvSpPr>
            <p:spPr>
              <a:xfrm>
                <a:off x="21789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31"/>
              <p:cNvSpPr/>
              <p:nvPr/>
            </p:nvSpPr>
            <p:spPr>
              <a:xfrm>
                <a:off x="28144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31"/>
              <p:cNvSpPr/>
              <p:nvPr/>
            </p:nvSpPr>
            <p:spPr>
              <a:xfrm>
                <a:off x="34500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31"/>
              <p:cNvSpPr/>
              <p:nvPr/>
            </p:nvSpPr>
            <p:spPr>
              <a:xfrm>
                <a:off x="40855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31"/>
              <p:cNvSpPr/>
              <p:nvPr/>
            </p:nvSpPr>
            <p:spPr>
              <a:xfrm>
                <a:off x="472105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31"/>
              <p:cNvSpPr/>
              <p:nvPr/>
            </p:nvSpPr>
            <p:spPr>
              <a:xfrm>
                <a:off x="53565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31"/>
              <p:cNvSpPr/>
              <p:nvPr/>
            </p:nvSpPr>
            <p:spPr>
              <a:xfrm>
                <a:off x="59920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31"/>
              <p:cNvSpPr/>
              <p:nvPr/>
            </p:nvSpPr>
            <p:spPr>
              <a:xfrm>
                <a:off x="66276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" name="Google Shape;923;p31"/>
            <p:cNvGrpSpPr/>
            <p:nvPr/>
          </p:nvGrpSpPr>
          <p:grpSpPr>
            <a:xfrm>
              <a:off x="1906450" y="3703399"/>
              <a:ext cx="5401860" cy="317700"/>
              <a:chOff x="1906450" y="3703399"/>
              <a:chExt cx="5401860" cy="317700"/>
            </a:xfrm>
          </p:grpSpPr>
          <p:sp>
            <p:nvSpPr>
              <p:cNvPr id="924" name="Google Shape;924;p31"/>
              <p:cNvSpPr/>
              <p:nvPr/>
            </p:nvSpPr>
            <p:spPr>
              <a:xfrm>
                <a:off x="190645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31"/>
              <p:cNvSpPr/>
              <p:nvPr/>
            </p:nvSpPr>
            <p:spPr>
              <a:xfrm>
                <a:off x="254197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31"/>
              <p:cNvSpPr/>
              <p:nvPr/>
            </p:nvSpPr>
            <p:spPr>
              <a:xfrm>
                <a:off x="317749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31"/>
              <p:cNvSpPr/>
              <p:nvPr/>
            </p:nvSpPr>
            <p:spPr>
              <a:xfrm>
                <a:off x="38130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31"/>
              <p:cNvSpPr/>
              <p:nvPr/>
            </p:nvSpPr>
            <p:spPr>
              <a:xfrm>
                <a:off x="444853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31"/>
              <p:cNvSpPr/>
              <p:nvPr/>
            </p:nvSpPr>
            <p:spPr>
              <a:xfrm>
                <a:off x="508405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31"/>
              <p:cNvSpPr/>
              <p:nvPr/>
            </p:nvSpPr>
            <p:spPr>
              <a:xfrm>
                <a:off x="571957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31"/>
              <p:cNvSpPr/>
              <p:nvPr/>
            </p:nvSpPr>
            <p:spPr>
              <a:xfrm>
                <a:off x="635509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31"/>
              <p:cNvSpPr/>
              <p:nvPr/>
            </p:nvSpPr>
            <p:spPr>
              <a:xfrm>
                <a:off x="69906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3" name="Google Shape;933;p31"/>
          <p:cNvGrpSpPr/>
          <p:nvPr/>
        </p:nvGrpSpPr>
        <p:grpSpPr>
          <a:xfrm flipH="1" rot="10800000">
            <a:off x="3257765" y="3887262"/>
            <a:ext cx="1270920" cy="1270800"/>
            <a:chOff x="5296815" y="1199812"/>
            <a:chExt cx="1270920" cy="1270800"/>
          </a:xfrm>
        </p:grpSpPr>
        <p:grpSp>
          <p:nvGrpSpPr>
            <p:cNvPr id="934" name="Google Shape;934;p31"/>
            <p:cNvGrpSpPr/>
            <p:nvPr/>
          </p:nvGrpSpPr>
          <p:grpSpPr>
            <a:xfrm>
              <a:off x="5296815" y="1517512"/>
              <a:ext cx="1270920" cy="953100"/>
              <a:chOff x="216815" y="103349"/>
              <a:chExt cx="1270920" cy="953100"/>
            </a:xfrm>
          </p:grpSpPr>
          <p:grpSp>
            <p:nvGrpSpPr>
              <p:cNvPr id="935" name="Google Shape;935;p31"/>
              <p:cNvGrpSpPr/>
              <p:nvPr/>
            </p:nvGrpSpPr>
            <p:grpSpPr>
              <a:xfrm>
                <a:off x="216815" y="421049"/>
                <a:ext cx="953220" cy="317700"/>
                <a:chOff x="-110" y="3703399"/>
                <a:chExt cx="953220" cy="317700"/>
              </a:xfrm>
            </p:grpSpPr>
            <p:sp>
              <p:nvSpPr>
                <p:cNvPr id="936" name="Google Shape;936;p31"/>
                <p:cNvSpPr/>
                <p:nvPr/>
              </p:nvSpPr>
              <p:spPr>
                <a:xfrm>
                  <a:off x="-1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7" name="Google Shape;937;p31"/>
                <p:cNvSpPr/>
                <p:nvPr/>
              </p:nvSpPr>
              <p:spPr>
                <a:xfrm>
                  <a:off x="6354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38" name="Google Shape;938;p31"/>
              <p:cNvSpPr/>
              <p:nvPr/>
            </p:nvSpPr>
            <p:spPr>
              <a:xfrm>
                <a:off x="536390" y="10334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39" name="Google Shape;939;p31"/>
              <p:cNvGrpSpPr/>
              <p:nvPr/>
            </p:nvGrpSpPr>
            <p:grpSpPr>
              <a:xfrm>
                <a:off x="536390" y="738749"/>
                <a:ext cx="951345" cy="317700"/>
                <a:chOff x="7515" y="3703399"/>
                <a:chExt cx="951345" cy="317700"/>
              </a:xfrm>
            </p:grpSpPr>
            <p:sp>
              <p:nvSpPr>
                <p:cNvPr id="940" name="Google Shape;940;p31"/>
                <p:cNvSpPr/>
                <p:nvPr/>
              </p:nvSpPr>
              <p:spPr>
                <a:xfrm>
                  <a:off x="7515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" name="Google Shape;941;p31"/>
                <p:cNvSpPr/>
                <p:nvPr/>
              </p:nvSpPr>
              <p:spPr>
                <a:xfrm>
                  <a:off x="64116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42" name="Google Shape;942;p31"/>
            <p:cNvSpPr/>
            <p:nvPr/>
          </p:nvSpPr>
          <p:spPr>
            <a:xfrm>
              <a:off x="6250027" y="1517512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1"/>
            <p:cNvSpPr/>
            <p:nvPr/>
          </p:nvSpPr>
          <p:spPr>
            <a:xfrm>
              <a:off x="5932327" y="1199812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" name="Google Shape;944;p31"/>
          <p:cNvGrpSpPr/>
          <p:nvPr/>
        </p:nvGrpSpPr>
        <p:grpSpPr>
          <a:xfrm>
            <a:off x="5889677" y="-14538"/>
            <a:ext cx="1270920" cy="953100"/>
            <a:chOff x="216815" y="103349"/>
            <a:chExt cx="1270920" cy="953100"/>
          </a:xfrm>
        </p:grpSpPr>
        <p:grpSp>
          <p:nvGrpSpPr>
            <p:cNvPr id="945" name="Google Shape;945;p31"/>
            <p:cNvGrpSpPr/>
            <p:nvPr/>
          </p:nvGrpSpPr>
          <p:grpSpPr>
            <a:xfrm>
              <a:off x="216815" y="421049"/>
              <a:ext cx="953220" cy="317700"/>
              <a:chOff x="-110" y="3703399"/>
              <a:chExt cx="953220" cy="317700"/>
            </a:xfrm>
          </p:grpSpPr>
          <p:sp>
            <p:nvSpPr>
              <p:cNvPr id="946" name="Google Shape;946;p31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31"/>
              <p:cNvSpPr/>
              <p:nvPr/>
            </p:nvSpPr>
            <p:spPr>
              <a:xfrm>
                <a:off x="6354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8" name="Google Shape;948;p31"/>
            <p:cNvGrpSpPr/>
            <p:nvPr/>
          </p:nvGrpSpPr>
          <p:grpSpPr>
            <a:xfrm>
              <a:off x="535090" y="738749"/>
              <a:ext cx="952645" cy="317700"/>
              <a:chOff x="6215" y="3703399"/>
              <a:chExt cx="952645" cy="317700"/>
            </a:xfrm>
          </p:grpSpPr>
          <p:sp>
            <p:nvSpPr>
              <p:cNvPr id="949" name="Google Shape;949;p31"/>
              <p:cNvSpPr/>
              <p:nvPr/>
            </p:nvSpPr>
            <p:spPr>
              <a:xfrm>
                <a:off x="621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31"/>
              <p:cNvSpPr/>
              <p:nvPr/>
            </p:nvSpPr>
            <p:spPr>
              <a:xfrm>
                <a:off x="64116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51" name="Google Shape;951;p31"/>
            <p:cNvSpPr/>
            <p:nvPr/>
          </p:nvSpPr>
          <p:spPr>
            <a:xfrm>
              <a:off x="533940" y="103349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" name="Google Shape;952;p31"/>
          <p:cNvGrpSpPr/>
          <p:nvPr/>
        </p:nvGrpSpPr>
        <p:grpSpPr>
          <a:xfrm flipH="1" rot="-6637668">
            <a:off x="7394988" y="1038478"/>
            <a:ext cx="3077237" cy="1239740"/>
            <a:chOff x="3111975" y="2573175"/>
            <a:chExt cx="3077200" cy="1239725"/>
          </a:xfrm>
        </p:grpSpPr>
        <p:sp>
          <p:nvSpPr>
            <p:cNvPr id="953" name="Google Shape;953;p31"/>
            <p:cNvSpPr/>
            <p:nvPr/>
          </p:nvSpPr>
          <p:spPr>
            <a:xfrm>
              <a:off x="3967150" y="2852575"/>
              <a:ext cx="85750" cy="203725"/>
            </a:xfrm>
            <a:custGeom>
              <a:rect b="b" l="l" r="r" t="t"/>
              <a:pathLst>
                <a:path extrusionOk="0" h="8149" w="3430">
                  <a:moveTo>
                    <a:pt x="2861" y="0"/>
                  </a:moveTo>
                  <a:cubicBezTo>
                    <a:pt x="2649" y="0"/>
                    <a:pt x="2449" y="136"/>
                    <a:pt x="2382" y="357"/>
                  </a:cubicBezTo>
                  <a:lnTo>
                    <a:pt x="84" y="7489"/>
                  </a:lnTo>
                  <a:cubicBezTo>
                    <a:pt x="1" y="7751"/>
                    <a:pt x="143" y="8037"/>
                    <a:pt x="417" y="8120"/>
                  </a:cubicBezTo>
                  <a:cubicBezTo>
                    <a:pt x="470" y="8139"/>
                    <a:pt x="524" y="8148"/>
                    <a:pt x="577" y="8148"/>
                  </a:cubicBezTo>
                  <a:cubicBezTo>
                    <a:pt x="786" y="8148"/>
                    <a:pt x="982" y="8008"/>
                    <a:pt x="1048" y="7799"/>
                  </a:cubicBezTo>
                  <a:lnTo>
                    <a:pt x="3346" y="667"/>
                  </a:lnTo>
                  <a:cubicBezTo>
                    <a:pt x="3430" y="393"/>
                    <a:pt x="3287" y="119"/>
                    <a:pt x="3013" y="24"/>
                  </a:cubicBezTo>
                  <a:cubicBezTo>
                    <a:pt x="2963" y="8"/>
                    <a:pt x="2911" y="0"/>
                    <a:pt x="28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1"/>
            <p:cNvSpPr/>
            <p:nvPr/>
          </p:nvSpPr>
          <p:spPr>
            <a:xfrm>
              <a:off x="3921025" y="2837675"/>
              <a:ext cx="85450" cy="203750"/>
            </a:xfrm>
            <a:custGeom>
              <a:rect b="b" l="l" r="r" t="t"/>
              <a:pathLst>
                <a:path extrusionOk="0" h="8150" w="3418">
                  <a:moveTo>
                    <a:pt x="2860" y="1"/>
                  </a:moveTo>
                  <a:cubicBezTo>
                    <a:pt x="2648" y="1"/>
                    <a:pt x="2449" y="137"/>
                    <a:pt x="2381" y="358"/>
                  </a:cubicBezTo>
                  <a:lnTo>
                    <a:pt x="83" y="7490"/>
                  </a:lnTo>
                  <a:cubicBezTo>
                    <a:pt x="0" y="7752"/>
                    <a:pt x="143" y="8037"/>
                    <a:pt x="417" y="8121"/>
                  </a:cubicBezTo>
                  <a:cubicBezTo>
                    <a:pt x="470" y="8140"/>
                    <a:pt x="524" y="8149"/>
                    <a:pt x="577" y="8149"/>
                  </a:cubicBezTo>
                  <a:cubicBezTo>
                    <a:pt x="786" y="8149"/>
                    <a:pt x="981" y="8008"/>
                    <a:pt x="1048" y="7799"/>
                  </a:cubicBezTo>
                  <a:lnTo>
                    <a:pt x="3346" y="667"/>
                  </a:lnTo>
                  <a:cubicBezTo>
                    <a:pt x="3417" y="394"/>
                    <a:pt x="3274" y="120"/>
                    <a:pt x="3012" y="25"/>
                  </a:cubicBezTo>
                  <a:cubicBezTo>
                    <a:pt x="2962" y="9"/>
                    <a:pt x="2911" y="1"/>
                    <a:pt x="2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1"/>
            <p:cNvSpPr/>
            <p:nvPr/>
          </p:nvSpPr>
          <p:spPr>
            <a:xfrm>
              <a:off x="4013575" y="2867450"/>
              <a:ext cx="85450" cy="203725"/>
            </a:xfrm>
            <a:custGeom>
              <a:rect b="b" l="l" r="r" t="t"/>
              <a:pathLst>
                <a:path extrusionOk="0" h="8149" w="3418">
                  <a:moveTo>
                    <a:pt x="2868" y="1"/>
                  </a:moveTo>
                  <a:cubicBezTo>
                    <a:pt x="2649" y="1"/>
                    <a:pt x="2449" y="136"/>
                    <a:pt x="2382" y="358"/>
                  </a:cubicBezTo>
                  <a:lnTo>
                    <a:pt x="84" y="7489"/>
                  </a:lnTo>
                  <a:cubicBezTo>
                    <a:pt x="1" y="7751"/>
                    <a:pt x="144" y="8037"/>
                    <a:pt x="418" y="8120"/>
                  </a:cubicBezTo>
                  <a:cubicBezTo>
                    <a:pt x="471" y="8140"/>
                    <a:pt x="524" y="8149"/>
                    <a:pt x="578" y="8149"/>
                  </a:cubicBezTo>
                  <a:cubicBezTo>
                    <a:pt x="787" y="8149"/>
                    <a:pt x="985" y="8008"/>
                    <a:pt x="1061" y="7799"/>
                  </a:cubicBezTo>
                  <a:lnTo>
                    <a:pt x="3347" y="667"/>
                  </a:lnTo>
                  <a:cubicBezTo>
                    <a:pt x="3418" y="393"/>
                    <a:pt x="3287" y="119"/>
                    <a:pt x="3025" y="24"/>
                  </a:cubicBezTo>
                  <a:cubicBezTo>
                    <a:pt x="2973" y="8"/>
                    <a:pt x="2919" y="1"/>
                    <a:pt x="28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1"/>
            <p:cNvSpPr/>
            <p:nvPr/>
          </p:nvSpPr>
          <p:spPr>
            <a:xfrm>
              <a:off x="3874275" y="2822800"/>
              <a:ext cx="86050" cy="203725"/>
            </a:xfrm>
            <a:custGeom>
              <a:rect b="b" l="l" r="r" t="t"/>
              <a:pathLst>
                <a:path extrusionOk="0" h="8149" w="3442">
                  <a:moveTo>
                    <a:pt x="2873" y="1"/>
                  </a:moveTo>
                  <a:cubicBezTo>
                    <a:pt x="2660" y="1"/>
                    <a:pt x="2459" y="136"/>
                    <a:pt x="2382" y="358"/>
                  </a:cubicBezTo>
                  <a:lnTo>
                    <a:pt x="96" y="7489"/>
                  </a:lnTo>
                  <a:cubicBezTo>
                    <a:pt x="1" y="7751"/>
                    <a:pt x="156" y="8037"/>
                    <a:pt x="417" y="8120"/>
                  </a:cubicBezTo>
                  <a:cubicBezTo>
                    <a:pt x="473" y="8140"/>
                    <a:pt x="529" y="8149"/>
                    <a:pt x="583" y="8149"/>
                  </a:cubicBezTo>
                  <a:cubicBezTo>
                    <a:pt x="799" y="8149"/>
                    <a:pt x="994" y="8008"/>
                    <a:pt x="1060" y="7799"/>
                  </a:cubicBezTo>
                  <a:lnTo>
                    <a:pt x="3358" y="667"/>
                  </a:lnTo>
                  <a:cubicBezTo>
                    <a:pt x="3442" y="393"/>
                    <a:pt x="3299" y="96"/>
                    <a:pt x="3025" y="24"/>
                  </a:cubicBezTo>
                  <a:cubicBezTo>
                    <a:pt x="2975" y="8"/>
                    <a:pt x="2924" y="1"/>
                    <a:pt x="28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1"/>
            <p:cNvSpPr/>
            <p:nvPr/>
          </p:nvSpPr>
          <p:spPr>
            <a:xfrm>
              <a:off x="4198725" y="2927425"/>
              <a:ext cx="85750" cy="203625"/>
            </a:xfrm>
            <a:custGeom>
              <a:rect b="b" l="l" r="r" t="t"/>
              <a:pathLst>
                <a:path extrusionOk="0" h="8145" w="3430">
                  <a:moveTo>
                    <a:pt x="2859" y="1"/>
                  </a:moveTo>
                  <a:cubicBezTo>
                    <a:pt x="2651" y="1"/>
                    <a:pt x="2457" y="135"/>
                    <a:pt x="2382" y="352"/>
                  </a:cubicBezTo>
                  <a:lnTo>
                    <a:pt x="96" y="7484"/>
                  </a:lnTo>
                  <a:cubicBezTo>
                    <a:pt x="1" y="7745"/>
                    <a:pt x="155" y="8031"/>
                    <a:pt x="417" y="8115"/>
                  </a:cubicBezTo>
                  <a:cubicBezTo>
                    <a:pt x="475" y="8135"/>
                    <a:pt x="533" y="8144"/>
                    <a:pt x="589" y="8144"/>
                  </a:cubicBezTo>
                  <a:cubicBezTo>
                    <a:pt x="802" y="8144"/>
                    <a:pt x="994" y="8009"/>
                    <a:pt x="1060" y="7793"/>
                  </a:cubicBezTo>
                  <a:lnTo>
                    <a:pt x="3358" y="661"/>
                  </a:lnTo>
                  <a:cubicBezTo>
                    <a:pt x="3430" y="376"/>
                    <a:pt x="3275" y="102"/>
                    <a:pt x="3025" y="30"/>
                  </a:cubicBezTo>
                  <a:cubicBezTo>
                    <a:pt x="2970" y="10"/>
                    <a:pt x="2914" y="1"/>
                    <a:pt x="2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1"/>
            <p:cNvSpPr/>
            <p:nvPr/>
          </p:nvSpPr>
          <p:spPr>
            <a:xfrm>
              <a:off x="4106150" y="2897225"/>
              <a:ext cx="85450" cy="203725"/>
            </a:xfrm>
            <a:custGeom>
              <a:rect b="b" l="l" r="r" t="t"/>
              <a:pathLst>
                <a:path extrusionOk="0" h="8149" w="3418">
                  <a:moveTo>
                    <a:pt x="2868" y="0"/>
                  </a:moveTo>
                  <a:cubicBezTo>
                    <a:pt x="2653" y="0"/>
                    <a:pt x="2459" y="136"/>
                    <a:pt x="2382" y="357"/>
                  </a:cubicBezTo>
                  <a:lnTo>
                    <a:pt x="96" y="7489"/>
                  </a:lnTo>
                  <a:cubicBezTo>
                    <a:pt x="1" y="7751"/>
                    <a:pt x="156" y="8037"/>
                    <a:pt x="417" y="8120"/>
                  </a:cubicBezTo>
                  <a:cubicBezTo>
                    <a:pt x="473" y="8139"/>
                    <a:pt x="528" y="8148"/>
                    <a:pt x="582" y="8148"/>
                  </a:cubicBezTo>
                  <a:cubicBezTo>
                    <a:pt x="795" y="8148"/>
                    <a:pt x="984" y="8008"/>
                    <a:pt x="1060" y="7799"/>
                  </a:cubicBezTo>
                  <a:lnTo>
                    <a:pt x="3346" y="667"/>
                  </a:lnTo>
                  <a:cubicBezTo>
                    <a:pt x="3418" y="393"/>
                    <a:pt x="3287" y="119"/>
                    <a:pt x="3025" y="24"/>
                  </a:cubicBezTo>
                  <a:cubicBezTo>
                    <a:pt x="2972" y="8"/>
                    <a:pt x="2920" y="0"/>
                    <a:pt x="28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1"/>
            <p:cNvSpPr/>
            <p:nvPr/>
          </p:nvSpPr>
          <p:spPr>
            <a:xfrm>
              <a:off x="4059725" y="2882325"/>
              <a:ext cx="86050" cy="203750"/>
            </a:xfrm>
            <a:custGeom>
              <a:rect b="b" l="l" r="r" t="t"/>
              <a:pathLst>
                <a:path extrusionOk="0" h="8150" w="3442">
                  <a:moveTo>
                    <a:pt x="2867" y="1"/>
                  </a:moveTo>
                  <a:cubicBezTo>
                    <a:pt x="2648" y="1"/>
                    <a:pt x="2449" y="137"/>
                    <a:pt x="2382" y="358"/>
                  </a:cubicBezTo>
                  <a:lnTo>
                    <a:pt x="84" y="7490"/>
                  </a:lnTo>
                  <a:cubicBezTo>
                    <a:pt x="0" y="7752"/>
                    <a:pt x="143" y="8037"/>
                    <a:pt x="417" y="8121"/>
                  </a:cubicBezTo>
                  <a:cubicBezTo>
                    <a:pt x="470" y="8140"/>
                    <a:pt x="524" y="8149"/>
                    <a:pt x="577" y="8149"/>
                  </a:cubicBezTo>
                  <a:cubicBezTo>
                    <a:pt x="787" y="8149"/>
                    <a:pt x="984" y="8008"/>
                    <a:pt x="1060" y="7799"/>
                  </a:cubicBezTo>
                  <a:lnTo>
                    <a:pt x="3346" y="667"/>
                  </a:lnTo>
                  <a:cubicBezTo>
                    <a:pt x="3441" y="394"/>
                    <a:pt x="3286" y="120"/>
                    <a:pt x="3025" y="24"/>
                  </a:cubicBezTo>
                  <a:cubicBezTo>
                    <a:pt x="2972" y="8"/>
                    <a:pt x="2919" y="1"/>
                    <a:pt x="28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1"/>
            <p:cNvSpPr/>
            <p:nvPr/>
          </p:nvSpPr>
          <p:spPr>
            <a:xfrm>
              <a:off x="4152300" y="2912100"/>
              <a:ext cx="86050" cy="203725"/>
            </a:xfrm>
            <a:custGeom>
              <a:rect b="b" l="l" r="r" t="t"/>
              <a:pathLst>
                <a:path extrusionOk="0" h="8149" w="3442">
                  <a:moveTo>
                    <a:pt x="2867" y="0"/>
                  </a:moveTo>
                  <a:cubicBezTo>
                    <a:pt x="2648" y="0"/>
                    <a:pt x="2449" y="136"/>
                    <a:pt x="2381" y="357"/>
                  </a:cubicBezTo>
                  <a:lnTo>
                    <a:pt x="84" y="7489"/>
                  </a:lnTo>
                  <a:cubicBezTo>
                    <a:pt x="0" y="7751"/>
                    <a:pt x="155" y="8037"/>
                    <a:pt x="417" y="8120"/>
                  </a:cubicBezTo>
                  <a:cubicBezTo>
                    <a:pt x="470" y="8140"/>
                    <a:pt x="524" y="8149"/>
                    <a:pt x="577" y="8149"/>
                  </a:cubicBezTo>
                  <a:cubicBezTo>
                    <a:pt x="787" y="8149"/>
                    <a:pt x="984" y="8008"/>
                    <a:pt x="1060" y="7799"/>
                  </a:cubicBezTo>
                  <a:lnTo>
                    <a:pt x="3346" y="667"/>
                  </a:lnTo>
                  <a:cubicBezTo>
                    <a:pt x="3441" y="393"/>
                    <a:pt x="3286" y="119"/>
                    <a:pt x="3024" y="24"/>
                  </a:cubicBezTo>
                  <a:cubicBezTo>
                    <a:pt x="2972" y="8"/>
                    <a:pt x="2919" y="0"/>
                    <a:pt x="28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1"/>
            <p:cNvSpPr/>
            <p:nvPr/>
          </p:nvSpPr>
          <p:spPr>
            <a:xfrm>
              <a:off x="5701600" y="3369000"/>
              <a:ext cx="391425" cy="131575"/>
            </a:xfrm>
            <a:custGeom>
              <a:rect b="b" l="l" r="r" t="t"/>
              <a:pathLst>
                <a:path extrusionOk="0" h="5263" w="15657">
                  <a:moveTo>
                    <a:pt x="2370" y="0"/>
                  </a:moveTo>
                  <a:cubicBezTo>
                    <a:pt x="2012" y="1024"/>
                    <a:pt x="1024" y="1667"/>
                    <a:pt x="0" y="1667"/>
                  </a:cubicBezTo>
                  <a:lnTo>
                    <a:pt x="8037" y="4251"/>
                  </a:lnTo>
                  <a:lnTo>
                    <a:pt x="6763" y="2977"/>
                  </a:lnTo>
                  <a:lnTo>
                    <a:pt x="13871" y="5263"/>
                  </a:lnTo>
                  <a:lnTo>
                    <a:pt x="11668" y="3667"/>
                  </a:lnTo>
                  <a:lnTo>
                    <a:pt x="15359" y="4858"/>
                  </a:lnTo>
                  <a:lnTo>
                    <a:pt x="15657" y="3918"/>
                  </a:lnTo>
                  <a:lnTo>
                    <a:pt x="15657" y="3918"/>
                  </a:lnTo>
                  <a:cubicBezTo>
                    <a:pt x="15439" y="3979"/>
                    <a:pt x="15215" y="4012"/>
                    <a:pt x="14989" y="4012"/>
                  </a:cubicBezTo>
                  <a:cubicBezTo>
                    <a:pt x="14734" y="4012"/>
                    <a:pt x="14475" y="3970"/>
                    <a:pt x="14216" y="3882"/>
                  </a:cubicBezTo>
                  <a:cubicBezTo>
                    <a:pt x="13169" y="3537"/>
                    <a:pt x="12502" y="2584"/>
                    <a:pt x="12490" y="1548"/>
                  </a:cubicBezTo>
                  <a:lnTo>
                    <a:pt x="9049" y="2870"/>
                  </a:lnTo>
                  <a:lnTo>
                    <a:pt x="4477" y="2001"/>
                  </a:lnTo>
                  <a:lnTo>
                    <a:pt x="23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1"/>
            <p:cNvSpPr/>
            <p:nvPr/>
          </p:nvSpPr>
          <p:spPr>
            <a:xfrm>
              <a:off x="3828150" y="2807925"/>
              <a:ext cx="85750" cy="203725"/>
            </a:xfrm>
            <a:custGeom>
              <a:rect b="b" l="l" r="r" t="t"/>
              <a:pathLst>
                <a:path extrusionOk="0" h="8149" w="3430">
                  <a:moveTo>
                    <a:pt x="2873" y="0"/>
                  </a:moveTo>
                  <a:cubicBezTo>
                    <a:pt x="2660" y="0"/>
                    <a:pt x="2459" y="136"/>
                    <a:pt x="2382" y="357"/>
                  </a:cubicBezTo>
                  <a:lnTo>
                    <a:pt x="96" y="7489"/>
                  </a:lnTo>
                  <a:cubicBezTo>
                    <a:pt x="0" y="7751"/>
                    <a:pt x="155" y="8037"/>
                    <a:pt x="417" y="8120"/>
                  </a:cubicBezTo>
                  <a:cubicBezTo>
                    <a:pt x="472" y="8139"/>
                    <a:pt x="528" y="8148"/>
                    <a:pt x="583" y="8148"/>
                  </a:cubicBezTo>
                  <a:cubicBezTo>
                    <a:pt x="798" y="8148"/>
                    <a:pt x="993" y="8008"/>
                    <a:pt x="1060" y="7799"/>
                  </a:cubicBezTo>
                  <a:lnTo>
                    <a:pt x="3358" y="667"/>
                  </a:lnTo>
                  <a:cubicBezTo>
                    <a:pt x="3429" y="381"/>
                    <a:pt x="3275" y="95"/>
                    <a:pt x="3024" y="24"/>
                  </a:cubicBezTo>
                  <a:cubicBezTo>
                    <a:pt x="2974" y="8"/>
                    <a:pt x="2923" y="0"/>
                    <a:pt x="28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1"/>
            <p:cNvSpPr/>
            <p:nvPr/>
          </p:nvSpPr>
          <p:spPr>
            <a:xfrm>
              <a:off x="5658725" y="3308975"/>
              <a:ext cx="87550" cy="78275"/>
            </a:xfrm>
            <a:custGeom>
              <a:rect b="b" l="l" r="r" t="t"/>
              <a:pathLst>
                <a:path extrusionOk="0" h="3131" w="3502">
                  <a:moveTo>
                    <a:pt x="1839" y="758"/>
                  </a:moveTo>
                  <a:cubicBezTo>
                    <a:pt x="1920" y="758"/>
                    <a:pt x="2003" y="770"/>
                    <a:pt x="2084" y="794"/>
                  </a:cubicBezTo>
                  <a:cubicBezTo>
                    <a:pt x="2537" y="937"/>
                    <a:pt x="2775" y="1401"/>
                    <a:pt x="2644" y="1854"/>
                  </a:cubicBezTo>
                  <a:cubicBezTo>
                    <a:pt x="2518" y="2213"/>
                    <a:pt x="2186" y="2437"/>
                    <a:pt x="1829" y="2437"/>
                  </a:cubicBezTo>
                  <a:cubicBezTo>
                    <a:pt x="1748" y="2437"/>
                    <a:pt x="1666" y="2426"/>
                    <a:pt x="1584" y="2401"/>
                  </a:cubicBezTo>
                  <a:cubicBezTo>
                    <a:pt x="1132" y="2247"/>
                    <a:pt x="882" y="1770"/>
                    <a:pt x="1037" y="1342"/>
                  </a:cubicBezTo>
                  <a:cubicBezTo>
                    <a:pt x="1153" y="983"/>
                    <a:pt x="1483" y="758"/>
                    <a:pt x="1839" y="758"/>
                  </a:cubicBezTo>
                  <a:close/>
                  <a:moveTo>
                    <a:pt x="1744" y="1"/>
                  </a:moveTo>
                  <a:cubicBezTo>
                    <a:pt x="1085" y="1"/>
                    <a:pt x="473" y="431"/>
                    <a:pt x="263" y="1092"/>
                  </a:cubicBezTo>
                  <a:cubicBezTo>
                    <a:pt x="1" y="1913"/>
                    <a:pt x="453" y="2782"/>
                    <a:pt x="1275" y="3056"/>
                  </a:cubicBezTo>
                  <a:cubicBezTo>
                    <a:pt x="1430" y="3107"/>
                    <a:pt x="1589" y="3131"/>
                    <a:pt x="1745" y="3131"/>
                  </a:cubicBezTo>
                  <a:cubicBezTo>
                    <a:pt x="2401" y="3131"/>
                    <a:pt x="3018" y="2708"/>
                    <a:pt x="3239" y="2044"/>
                  </a:cubicBezTo>
                  <a:cubicBezTo>
                    <a:pt x="3501" y="1223"/>
                    <a:pt x="3037" y="342"/>
                    <a:pt x="2227" y="80"/>
                  </a:cubicBezTo>
                  <a:cubicBezTo>
                    <a:pt x="2067" y="26"/>
                    <a:pt x="1904" y="1"/>
                    <a:pt x="1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1"/>
            <p:cNvSpPr/>
            <p:nvPr/>
          </p:nvSpPr>
          <p:spPr>
            <a:xfrm>
              <a:off x="6032875" y="3367700"/>
              <a:ext cx="87250" cy="78300"/>
            </a:xfrm>
            <a:custGeom>
              <a:rect b="b" l="l" r="r" t="t"/>
              <a:pathLst>
                <a:path extrusionOk="0" h="3132" w="3490">
                  <a:moveTo>
                    <a:pt x="1834" y="743"/>
                  </a:moveTo>
                  <a:cubicBezTo>
                    <a:pt x="1917" y="743"/>
                    <a:pt x="2001" y="754"/>
                    <a:pt x="2084" y="779"/>
                  </a:cubicBezTo>
                  <a:cubicBezTo>
                    <a:pt x="2525" y="933"/>
                    <a:pt x="2763" y="1386"/>
                    <a:pt x="2632" y="1838"/>
                  </a:cubicBezTo>
                  <a:cubicBezTo>
                    <a:pt x="2525" y="2197"/>
                    <a:pt x="2189" y="2422"/>
                    <a:pt x="1824" y="2422"/>
                  </a:cubicBezTo>
                  <a:cubicBezTo>
                    <a:pt x="1741" y="2422"/>
                    <a:pt x="1656" y="2410"/>
                    <a:pt x="1573" y="2386"/>
                  </a:cubicBezTo>
                  <a:cubicBezTo>
                    <a:pt x="1132" y="2255"/>
                    <a:pt x="894" y="1779"/>
                    <a:pt x="1025" y="1326"/>
                  </a:cubicBezTo>
                  <a:cubicBezTo>
                    <a:pt x="1141" y="967"/>
                    <a:pt x="1471" y="743"/>
                    <a:pt x="1834" y="743"/>
                  </a:cubicBezTo>
                  <a:close/>
                  <a:moveTo>
                    <a:pt x="1734" y="1"/>
                  </a:moveTo>
                  <a:cubicBezTo>
                    <a:pt x="1074" y="1"/>
                    <a:pt x="462" y="417"/>
                    <a:pt x="251" y="1088"/>
                  </a:cubicBezTo>
                  <a:cubicBezTo>
                    <a:pt x="1" y="1910"/>
                    <a:pt x="441" y="2791"/>
                    <a:pt x="1263" y="3053"/>
                  </a:cubicBezTo>
                  <a:cubicBezTo>
                    <a:pt x="1423" y="3106"/>
                    <a:pt x="1586" y="3132"/>
                    <a:pt x="1745" y="3132"/>
                  </a:cubicBezTo>
                  <a:cubicBezTo>
                    <a:pt x="2401" y="3132"/>
                    <a:pt x="3007" y="2702"/>
                    <a:pt x="3227" y="2041"/>
                  </a:cubicBezTo>
                  <a:cubicBezTo>
                    <a:pt x="3489" y="1231"/>
                    <a:pt x="3037" y="350"/>
                    <a:pt x="2215" y="76"/>
                  </a:cubicBezTo>
                  <a:cubicBezTo>
                    <a:pt x="2055" y="25"/>
                    <a:pt x="189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1"/>
            <p:cNvSpPr/>
            <p:nvPr/>
          </p:nvSpPr>
          <p:spPr>
            <a:xfrm>
              <a:off x="3361725" y="2784400"/>
              <a:ext cx="467050" cy="161950"/>
            </a:xfrm>
            <a:custGeom>
              <a:rect b="b" l="l" r="r" t="t"/>
              <a:pathLst>
                <a:path extrusionOk="0" h="6478" w="18682">
                  <a:moveTo>
                    <a:pt x="1417" y="1"/>
                  </a:moveTo>
                  <a:lnTo>
                    <a:pt x="3346" y="1203"/>
                  </a:lnTo>
                  <a:lnTo>
                    <a:pt x="0" y="131"/>
                  </a:lnTo>
                  <a:lnTo>
                    <a:pt x="417" y="691"/>
                  </a:lnTo>
                  <a:lnTo>
                    <a:pt x="18395" y="6478"/>
                  </a:lnTo>
                  <a:lnTo>
                    <a:pt x="18681" y="5573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1"/>
            <p:cNvSpPr/>
            <p:nvPr/>
          </p:nvSpPr>
          <p:spPr>
            <a:xfrm>
              <a:off x="3280450" y="2667125"/>
              <a:ext cx="573925" cy="236375"/>
            </a:xfrm>
            <a:custGeom>
              <a:rect b="b" l="l" r="r" t="t"/>
              <a:pathLst>
                <a:path extrusionOk="0" h="9455" w="22957">
                  <a:moveTo>
                    <a:pt x="870" y="0"/>
                  </a:moveTo>
                  <a:cubicBezTo>
                    <a:pt x="537" y="751"/>
                    <a:pt x="239" y="1524"/>
                    <a:pt x="1" y="2310"/>
                  </a:cubicBezTo>
                  <a:lnTo>
                    <a:pt x="22194" y="9454"/>
                  </a:lnTo>
                  <a:lnTo>
                    <a:pt x="22408" y="8799"/>
                  </a:lnTo>
                  <a:lnTo>
                    <a:pt x="16372" y="6585"/>
                  </a:lnTo>
                  <a:lnTo>
                    <a:pt x="18015" y="6644"/>
                  </a:lnTo>
                  <a:lnTo>
                    <a:pt x="14967" y="5120"/>
                  </a:lnTo>
                  <a:lnTo>
                    <a:pt x="22789" y="7632"/>
                  </a:lnTo>
                  <a:lnTo>
                    <a:pt x="22956" y="7120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1"/>
            <p:cNvSpPr/>
            <p:nvPr/>
          </p:nvSpPr>
          <p:spPr>
            <a:xfrm>
              <a:off x="3141450" y="2601050"/>
              <a:ext cx="151225" cy="166400"/>
            </a:xfrm>
            <a:custGeom>
              <a:rect b="b" l="l" r="r" t="t"/>
              <a:pathLst>
                <a:path extrusionOk="0" h="6656" w="6049">
                  <a:moveTo>
                    <a:pt x="2370" y="0"/>
                  </a:moveTo>
                  <a:cubicBezTo>
                    <a:pt x="1596" y="643"/>
                    <a:pt x="1" y="5560"/>
                    <a:pt x="251" y="6549"/>
                  </a:cubicBezTo>
                  <a:lnTo>
                    <a:pt x="596" y="6656"/>
                  </a:lnTo>
                  <a:cubicBezTo>
                    <a:pt x="632" y="6013"/>
                    <a:pt x="798" y="4548"/>
                    <a:pt x="1322" y="3560"/>
                  </a:cubicBezTo>
                  <a:lnTo>
                    <a:pt x="2072" y="5620"/>
                  </a:lnTo>
                  <a:lnTo>
                    <a:pt x="2584" y="4941"/>
                  </a:lnTo>
                  <a:lnTo>
                    <a:pt x="2858" y="6442"/>
                  </a:lnTo>
                  <a:lnTo>
                    <a:pt x="4668" y="4548"/>
                  </a:lnTo>
                  <a:cubicBezTo>
                    <a:pt x="5025" y="3394"/>
                    <a:pt x="5489" y="2262"/>
                    <a:pt x="6049" y="1179"/>
                  </a:cubicBezTo>
                  <a:lnTo>
                    <a:pt x="23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1"/>
            <p:cNvSpPr/>
            <p:nvPr/>
          </p:nvSpPr>
          <p:spPr>
            <a:xfrm>
              <a:off x="4244875" y="2942325"/>
              <a:ext cx="86025" cy="203600"/>
            </a:xfrm>
            <a:custGeom>
              <a:rect b="b" l="l" r="r" t="t"/>
              <a:pathLst>
                <a:path extrusionOk="0" h="8144" w="3441">
                  <a:moveTo>
                    <a:pt x="2858" y="0"/>
                  </a:moveTo>
                  <a:cubicBezTo>
                    <a:pt x="2651" y="0"/>
                    <a:pt x="2457" y="135"/>
                    <a:pt x="2381" y="351"/>
                  </a:cubicBezTo>
                  <a:lnTo>
                    <a:pt x="95" y="7483"/>
                  </a:lnTo>
                  <a:cubicBezTo>
                    <a:pt x="0" y="7745"/>
                    <a:pt x="155" y="8031"/>
                    <a:pt x="417" y="8114"/>
                  </a:cubicBezTo>
                  <a:cubicBezTo>
                    <a:pt x="474" y="8134"/>
                    <a:pt x="532" y="8143"/>
                    <a:pt x="589" y="8143"/>
                  </a:cubicBezTo>
                  <a:cubicBezTo>
                    <a:pt x="802" y="8143"/>
                    <a:pt x="994" y="8009"/>
                    <a:pt x="1060" y="7792"/>
                  </a:cubicBezTo>
                  <a:lnTo>
                    <a:pt x="3358" y="661"/>
                  </a:lnTo>
                  <a:cubicBezTo>
                    <a:pt x="3441" y="399"/>
                    <a:pt x="3298" y="101"/>
                    <a:pt x="3024" y="30"/>
                  </a:cubicBezTo>
                  <a:cubicBezTo>
                    <a:pt x="2969" y="10"/>
                    <a:pt x="2913" y="0"/>
                    <a:pt x="28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1"/>
            <p:cNvSpPr/>
            <p:nvPr/>
          </p:nvSpPr>
          <p:spPr>
            <a:xfrm>
              <a:off x="4615450" y="3061700"/>
              <a:ext cx="86050" cy="203725"/>
            </a:xfrm>
            <a:custGeom>
              <a:rect b="b" l="l" r="r" t="t"/>
              <a:pathLst>
                <a:path extrusionOk="0" h="8149" w="3442">
                  <a:moveTo>
                    <a:pt x="2865" y="1"/>
                  </a:moveTo>
                  <a:cubicBezTo>
                    <a:pt x="2655" y="1"/>
                    <a:pt x="2458" y="141"/>
                    <a:pt x="2382" y="350"/>
                  </a:cubicBezTo>
                  <a:lnTo>
                    <a:pt x="96" y="7482"/>
                  </a:lnTo>
                  <a:cubicBezTo>
                    <a:pt x="0" y="7756"/>
                    <a:pt x="155" y="8030"/>
                    <a:pt x="417" y="8125"/>
                  </a:cubicBezTo>
                  <a:cubicBezTo>
                    <a:pt x="470" y="8141"/>
                    <a:pt x="523" y="8149"/>
                    <a:pt x="575" y="8149"/>
                  </a:cubicBezTo>
                  <a:cubicBezTo>
                    <a:pt x="793" y="8149"/>
                    <a:pt x="993" y="8013"/>
                    <a:pt x="1060" y="7792"/>
                  </a:cubicBezTo>
                  <a:lnTo>
                    <a:pt x="3358" y="660"/>
                  </a:lnTo>
                  <a:cubicBezTo>
                    <a:pt x="3441" y="386"/>
                    <a:pt x="3286" y="100"/>
                    <a:pt x="3025" y="29"/>
                  </a:cubicBezTo>
                  <a:cubicBezTo>
                    <a:pt x="2972" y="10"/>
                    <a:pt x="2918" y="1"/>
                    <a:pt x="28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1"/>
            <p:cNvSpPr/>
            <p:nvPr/>
          </p:nvSpPr>
          <p:spPr>
            <a:xfrm>
              <a:off x="4959825" y="3369300"/>
              <a:ext cx="100050" cy="88125"/>
            </a:xfrm>
            <a:custGeom>
              <a:rect b="b" l="l" r="r" t="t"/>
              <a:pathLst>
                <a:path extrusionOk="0" h="3525" w="4002">
                  <a:moveTo>
                    <a:pt x="2477" y="0"/>
                  </a:moveTo>
                  <a:lnTo>
                    <a:pt x="1870" y="1905"/>
                  </a:lnTo>
                  <a:lnTo>
                    <a:pt x="1561" y="548"/>
                  </a:lnTo>
                  <a:lnTo>
                    <a:pt x="810" y="1786"/>
                  </a:lnTo>
                  <a:lnTo>
                    <a:pt x="572" y="715"/>
                  </a:lnTo>
                  <a:lnTo>
                    <a:pt x="1" y="2548"/>
                  </a:lnTo>
                  <a:lnTo>
                    <a:pt x="3013" y="3525"/>
                  </a:lnTo>
                  <a:lnTo>
                    <a:pt x="4001" y="488"/>
                  </a:lnTo>
                  <a:lnTo>
                    <a:pt x="24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1"/>
            <p:cNvSpPr/>
            <p:nvPr/>
          </p:nvSpPr>
          <p:spPr>
            <a:xfrm>
              <a:off x="4682125" y="3061525"/>
              <a:ext cx="151225" cy="197375"/>
            </a:xfrm>
            <a:custGeom>
              <a:rect b="b" l="l" r="r" t="t"/>
              <a:pathLst>
                <a:path extrusionOk="0" h="7895" w="6049">
                  <a:moveTo>
                    <a:pt x="2358" y="0"/>
                  </a:moveTo>
                  <a:cubicBezTo>
                    <a:pt x="1786" y="572"/>
                    <a:pt x="691" y="3560"/>
                    <a:pt x="0" y="6001"/>
                  </a:cubicBezTo>
                  <a:lnTo>
                    <a:pt x="405" y="7751"/>
                  </a:lnTo>
                  <a:lnTo>
                    <a:pt x="2239" y="4453"/>
                  </a:lnTo>
                  <a:lnTo>
                    <a:pt x="1965" y="6906"/>
                  </a:lnTo>
                  <a:lnTo>
                    <a:pt x="1965" y="6906"/>
                  </a:lnTo>
                  <a:lnTo>
                    <a:pt x="2846" y="5834"/>
                  </a:lnTo>
                  <a:lnTo>
                    <a:pt x="2894" y="7894"/>
                  </a:lnTo>
                  <a:lnTo>
                    <a:pt x="3906" y="6918"/>
                  </a:lnTo>
                  <a:cubicBezTo>
                    <a:pt x="4025" y="6489"/>
                    <a:pt x="4156" y="6060"/>
                    <a:pt x="4287" y="5644"/>
                  </a:cubicBezTo>
                  <a:cubicBezTo>
                    <a:pt x="4775" y="4120"/>
                    <a:pt x="5358" y="2631"/>
                    <a:pt x="6049" y="1191"/>
                  </a:cubicBezTo>
                  <a:lnTo>
                    <a:pt x="23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1"/>
            <p:cNvSpPr/>
            <p:nvPr/>
          </p:nvSpPr>
          <p:spPr>
            <a:xfrm>
              <a:off x="4798200" y="3124025"/>
              <a:ext cx="96175" cy="131875"/>
            </a:xfrm>
            <a:custGeom>
              <a:rect b="b" l="l" r="r" t="t"/>
              <a:pathLst>
                <a:path extrusionOk="0" h="5275" w="3847">
                  <a:moveTo>
                    <a:pt x="1834" y="1"/>
                  </a:moveTo>
                  <a:cubicBezTo>
                    <a:pt x="1084" y="1715"/>
                    <a:pt x="477" y="3477"/>
                    <a:pt x="1" y="5275"/>
                  </a:cubicBezTo>
                  <a:lnTo>
                    <a:pt x="2799" y="5084"/>
                  </a:lnTo>
                  <a:lnTo>
                    <a:pt x="3846" y="1846"/>
                  </a:lnTo>
                  <a:lnTo>
                    <a:pt x="18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1"/>
            <p:cNvSpPr/>
            <p:nvPr/>
          </p:nvSpPr>
          <p:spPr>
            <a:xfrm>
              <a:off x="5901325" y="3714200"/>
              <a:ext cx="87525" cy="78300"/>
            </a:xfrm>
            <a:custGeom>
              <a:rect b="b" l="l" r="r" t="t"/>
              <a:pathLst>
                <a:path extrusionOk="0" h="3132" w="3501">
                  <a:moveTo>
                    <a:pt x="1839" y="742"/>
                  </a:moveTo>
                  <a:cubicBezTo>
                    <a:pt x="1920" y="742"/>
                    <a:pt x="2002" y="753"/>
                    <a:pt x="2084" y="777"/>
                  </a:cubicBezTo>
                  <a:cubicBezTo>
                    <a:pt x="2536" y="920"/>
                    <a:pt x="2786" y="1397"/>
                    <a:pt x="2644" y="1837"/>
                  </a:cubicBezTo>
                  <a:cubicBezTo>
                    <a:pt x="2517" y="2196"/>
                    <a:pt x="2186" y="2421"/>
                    <a:pt x="1829" y="2421"/>
                  </a:cubicBezTo>
                  <a:cubicBezTo>
                    <a:pt x="1748" y="2421"/>
                    <a:pt x="1665" y="2409"/>
                    <a:pt x="1584" y="2385"/>
                  </a:cubicBezTo>
                  <a:cubicBezTo>
                    <a:pt x="1131" y="2230"/>
                    <a:pt x="893" y="1778"/>
                    <a:pt x="1036" y="1325"/>
                  </a:cubicBezTo>
                  <a:cubicBezTo>
                    <a:pt x="1153" y="966"/>
                    <a:pt x="1482" y="742"/>
                    <a:pt x="1839" y="742"/>
                  </a:cubicBezTo>
                  <a:close/>
                  <a:moveTo>
                    <a:pt x="1763" y="1"/>
                  </a:moveTo>
                  <a:cubicBezTo>
                    <a:pt x="1101" y="1"/>
                    <a:pt x="486" y="423"/>
                    <a:pt x="274" y="1087"/>
                  </a:cubicBezTo>
                  <a:cubicBezTo>
                    <a:pt x="0" y="1909"/>
                    <a:pt x="465" y="2790"/>
                    <a:pt x="1286" y="3052"/>
                  </a:cubicBezTo>
                  <a:cubicBezTo>
                    <a:pt x="1446" y="3106"/>
                    <a:pt x="1609" y="3131"/>
                    <a:pt x="1770" y="3131"/>
                  </a:cubicBezTo>
                  <a:cubicBezTo>
                    <a:pt x="2421" y="3131"/>
                    <a:pt x="3031" y="2708"/>
                    <a:pt x="3251" y="2040"/>
                  </a:cubicBezTo>
                  <a:cubicBezTo>
                    <a:pt x="3501" y="1206"/>
                    <a:pt x="3036" y="325"/>
                    <a:pt x="2239" y="75"/>
                  </a:cubicBezTo>
                  <a:cubicBezTo>
                    <a:pt x="2081" y="25"/>
                    <a:pt x="1921" y="1"/>
                    <a:pt x="17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1"/>
            <p:cNvSpPr/>
            <p:nvPr/>
          </p:nvSpPr>
          <p:spPr>
            <a:xfrm>
              <a:off x="4877075" y="3181475"/>
              <a:ext cx="1284125" cy="469125"/>
            </a:xfrm>
            <a:custGeom>
              <a:rect b="b" l="l" r="r" t="t"/>
              <a:pathLst>
                <a:path extrusionOk="0" h="18765" w="51365">
                  <a:moveTo>
                    <a:pt x="1501" y="0"/>
                  </a:moveTo>
                  <a:lnTo>
                    <a:pt x="953" y="1751"/>
                  </a:lnTo>
                  <a:lnTo>
                    <a:pt x="29957" y="11097"/>
                  </a:lnTo>
                  <a:lnTo>
                    <a:pt x="5656" y="4513"/>
                  </a:lnTo>
                  <a:lnTo>
                    <a:pt x="8800" y="6454"/>
                  </a:lnTo>
                  <a:lnTo>
                    <a:pt x="310" y="3715"/>
                  </a:lnTo>
                  <a:lnTo>
                    <a:pt x="1" y="4668"/>
                  </a:lnTo>
                  <a:lnTo>
                    <a:pt x="4120" y="6001"/>
                  </a:lnTo>
                  <a:lnTo>
                    <a:pt x="8038" y="7263"/>
                  </a:lnTo>
                  <a:lnTo>
                    <a:pt x="43756" y="18765"/>
                  </a:lnTo>
                  <a:lnTo>
                    <a:pt x="39053" y="16443"/>
                  </a:lnTo>
                  <a:lnTo>
                    <a:pt x="41804" y="16800"/>
                  </a:lnTo>
                  <a:lnTo>
                    <a:pt x="32898" y="12990"/>
                  </a:lnTo>
                  <a:lnTo>
                    <a:pt x="50531" y="18657"/>
                  </a:lnTo>
                  <a:lnTo>
                    <a:pt x="51364" y="16074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1"/>
            <p:cNvSpPr/>
            <p:nvPr/>
          </p:nvSpPr>
          <p:spPr>
            <a:xfrm>
              <a:off x="5798625" y="3619625"/>
              <a:ext cx="250950" cy="127125"/>
            </a:xfrm>
            <a:custGeom>
              <a:rect b="b" l="l" r="r" t="t"/>
              <a:pathLst>
                <a:path extrusionOk="0" h="5085" w="10038">
                  <a:moveTo>
                    <a:pt x="1" y="0"/>
                  </a:moveTo>
                  <a:lnTo>
                    <a:pt x="3656" y="4203"/>
                  </a:lnTo>
                  <a:cubicBezTo>
                    <a:pt x="4086" y="3362"/>
                    <a:pt x="4948" y="2844"/>
                    <a:pt x="5875" y="2844"/>
                  </a:cubicBezTo>
                  <a:cubicBezTo>
                    <a:pt x="6129" y="2844"/>
                    <a:pt x="6388" y="2883"/>
                    <a:pt x="6644" y="2965"/>
                  </a:cubicBezTo>
                  <a:cubicBezTo>
                    <a:pt x="7609" y="3275"/>
                    <a:pt x="8252" y="4132"/>
                    <a:pt x="8359" y="5084"/>
                  </a:cubicBezTo>
                  <a:lnTo>
                    <a:pt x="10038" y="4072"/>
                  </a:lnTo>
                  <a:lnTo>
                    <a:pt x="8752" y="3929"/>
                  </a:lnTo>
                  <a:lnTo>
                    <a:pt x="9978" y="32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1"/>
            <p:cNvSpPr/>
            <p:nvPr/>
          </p:nvSpPr>
          <p:spPr>
            <a:xfrm>
              <a:off x="4476750" y="3016725"/>
              <a:ext cx="85725" cy="203600"/>
            </a:xfrm>
            <a:custGeom>
              <a:rect b="b" l="l" r="r" t="t"/>
              <a:pathLst>
                <a:path extrusionOk="0" h="8144" w="3429">
                  <a:moveTo>
                    <a:pt x="2853" y="1"/>
                  </a:moveTo>
                  <a:cubicBezTo>
                    <a:pt x="2643" y="1"/>
                    <a:pt x="2457" y="135"/>
                    <a:pt x="2381" y="352"/>
                  </a:cubicBezTo>
                  <a:lnTo>
                    <a:pt x="95" y="7483"/>
                  </a:lnTo>
                  <a:cubicBezTo>
                    <a:pt x="0" y="7745"/>
                    <a:pt x="155" y="8031"/>
                    <a:pt x="417" y="8114"/>
                  </a:cubicBezTo>
                  <a:cubicBezTo>
                    <a:pt x="474" y="8134"/>
                    <a:pt x="532" y="8144"/>
                    <a:pt x="588" y="8144"/>
                  </a:cubicBezTo>
                  <a:cubicBezTo>
                    <a:pt x="798" y="8144"/>
                    <a:pt x="984" y="8009"/>
                    <a:pt x="1060" y="7793"/>
                  </a:cubicBezTo>
                  <a:lnTo>
                    <a:pt x="3346" y="661"/>
                  </a:lnTo>
                  <a:cubicBezTo>
                    <a:pt x="3429" y="399"/>
                    <a:pt x="3286" y="113"/>
                    <a:pt x="3024" y="30"/>
                  </a:cubicBezTo>
                  <a:cubicBezTo>
                    <a:pt x="2967" y="10"/>
                    <a:pt x="2909" y="1"/>
                    <a:pt x="28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1"/>
            <p:cNvSpPr/>
            <p:nvPr/>
          </p:nvSpPr>
          <p:spPr>
            <a:xfrm>
              <a:off x="4384175" y="2986950"/>
              <a:ext cx="85450" cy="203625"/>
            </a:xfrm>
            <a:custGeom>
              <a:rect b="b" l="l" r="r" t="t"/>
              <a:pathLst>
                <a:path extrusionOk="0" h="8145" w="3418">
                  <a:moveTo>
                    <a:pt x="2846" y="1"/>
                  </a:moveTo>
                  <a:cubicBezTo>
                    <a:pt x="2639" y="1"/>
                    <a:pt x="2447" y="136"/>
                    <a:pt x="2381" y="352"/>
                  </a:cubicBezTo>
                  <a:lnTo>
                    <a:pt x="84" y="7484"/>
                  </a:lnTo>
                  <a:cubicBezTo>
                    <a:pt x="0" y="7746"/>
                    <a:pt x="143" y="8031"/>
                    <a:pt x="417" y="8115"/>
                  </a:cubicBezTo>
                  <a:cubicBezTo>
                    <a:pt x="472" y="8135"/>
                    <a:pt x="528" y="8144"/>
                    <a:pt x="583" y="8144"/>
                  </a:cubicBezTo>
                  <a:cubicBezTo>
                    <a:pt x="790" y="8144"/>
                    <a:pt x="982" y="8010"/>
                    <a:pt x="1048" y="7793"/>
                  </a:cubicBezTo>
                  <a:lnTo>
                    <a:pt x="3346" y="662"/>
                  </a:lnTo>
                  <a:cubicBezTo>
                    <a:pt x="3417" y="400"/>
                    <a:pt x="3286" y="114"/>
                    <a:pt x="3012" y="30"/>
                  </a:cubicBezTo>
                  <a:cubicBezTo>
                    <a:pt x="2957" y="10"/>
                    <a:pt x="2901" y="1"/>
                    <a:pt x="28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1"/>
            <p:cNvSpPr/>
            <p:nvPr/>
          </p:nvSpPr>
          <p:spPr>
            <a:xfrm>
              <a:off x="4337725" y="2972075"/>
              <a:ext cx="85750" cy="203600"/>
            </a:xfrm>
            <a:custGeom>
              <a:rect b="b" l="l" r="r" t="t"/>
              <a:pathLst>
                <a:path extrusionOk="0" h="8144" w="3430">
                  <a:moveTo>
                    <a:pt x="2847" y="1"/>
                  </a:moveTo>
                  <a:cubicBezTo>
                    <a:pt x="2640" y="1"/>
                    <a:pt x="2448" y="135"/>
                    <a:pt x="2382" y="352"/>
                  </a:cubicBezTo>
                  <a:lnTo>
                    <a:pt x="84" y="7483"/>
                  </a:lnTo>
                  <a:cubicBezTo>
                    <a:pt x="1" y="7745"/>
                    <a:pt x="144" y="8031"/>
                    <a:pt x="406" y="8114"/>
                  </a:cubicBezTo>
                  <a:cubicBezTo>
                    <a:pt x="463" y="8134"/>
                    <a:pt x="521" y="8144"/>
                    <a:pt x="578" y="8144"/>
                  </a:cubicBezTo>
                  <a:cubicBezTo>
                    <a:pt x="790" y="8144"/>
                    <a:pt x="983" y="8009"/>
                    <a:pt x="1049" y="7793"/>
                  </a:cubicBezTo>
                  <a:lnTo>
                    <a:pt x="3346" y="661"/>
                  </a:lnTo>
                  <a:cubicBezTo>
                    <a:pt x="3430" y="399"/>
                    <a:pt x="3287" y="114"/>
                    <a:pt x="3013" y="30"/>
                  </a:cubicBezTo>
                  <a:cubicBezTo>
                    <a:pt x="2958" y="10"/>
                    <a:pt x="2902" y="1"/>
                    <a:pt x="28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1"/>
            <p:cNvSpPr/>
            <p:nvPr/>
          </p:nvSpPr>
          <p:spPr>
            <a:xfrm>
              <a:off x="4430300" y="3001850"/>
              <a:ext cx="86050" cy="203600"/>
            </a:xfrm>
            <a:custGeom>
              <a:rect b="b" l="l" r="r" t="t"/>
              <a:pathLst>
                <a:path extrusionOk="0" h="8144" w="3442">
                  <a:moveTo>
                    <a:pt x="2853" y="0"/>
                  </a:moveTo>
                  <a:cubicBezTo>
                    <a:pt x="2640" y="0"/>
                    <a:pt x="2448" y="135"/>
                    <a:pt x="2382" y="351"/>
                  </a:cubicBezTo>
                  <a:lnTo>
                    <a:pt x="84" y="7483"/>
                  </a:lnTo>
                  <a:cubicBezTo>
                    <a:pt x="1" y="7745"/>
                    <a:pt x="144" y="8031"/>
                    <a:pt x="417" y="8114"/>
                  </a:cubicBezTo>
                  <a:cubicBezTo>
                    <a:pt x="472" y="8134"/>
                    <a:pt x="528" y="8144"/>
                    <a:pt x="583" y="8144"/>
                  </a:cubicBezTo>
                  <a:cubicBezTo>
                    <a:pt x="791" y="8144"/>
                    <a:pt x="985" y="8009"/>
                    <a:pt x="1060" y="7793"/>
                  </a:cubicBezTo>
                  <a:lnTo>
                    <a:pt x="3346" y="661"/>
                  </a:lnTo>
                  <a:cubicBezTo>
                    <a:pt x="3442" y="399"/>
                    <a:pt x="3287" y="113"/>
                    <a:pt x="3025" y="30"/>
                  </a:cubicBezTo>
                  <a:cubicBezTo>
                    <a:pt x="2967" y="10"/>
                    <a:pt x="2909" y="0"/>
                    <a:pt x="28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1"/>
            <p:cNvSpPr/>
            <p:nvPr/>
          </p:nvSpPr>
          <p:spPr>
            <a:xfrm>
              <a:off x="4291600" y="2957200"/>
              <a:ext cx="85450" cy="203600"/>
            </a:xfrm>
            <a:custGeom>
              <a:rect b="b" l="l" r="r" t="t"/>
              <a:pathLst>
                <a:path extrusionOk="0" h="8144" w="3418">
                  <a:moveTo>
                    <a:pt x="2847" y="0"/>
                  </a:moveTo>
                  <a:cubicBezTo>
                    <a:pt x="2640" y="0"/>
                    <a:pt x="2447" y="135"/>
                    <a:pt x="2382" y="351"/>
                  </a:cubicBezTo>
                  <a:lnTo>
                    <a:pt x="84" y="7483"/>
                  </a:lnTo>
                  <a:cubicBezTo>
                    <a:pt x="0" y="7745"/>
                    <a:pt x="143" y="8031"/>
                    <a:pt x="417" y="8114"/>
                  </a:cubicBezTo>
                  <a:cubicBezTo>
                    <a:pt x="472" y="8134"/>
                    <a:pt x="528" y="8144"/>
                    <a:pt x="583" y="8144"/>
                  </a:cubicBezTo>
                  <a:cubicBezTo>
                    <a:pt x="790" y="8144"/>
                    <a:pt x="982" y="8009"/>
                    <a:pt x="1048" y="7793"/>
                  </a:cubicBezTo>
                  <a:lnTo>
                    <a:pt x="3346" y="661"/>
                  </a:lnTo>
                  <a:cubicBezTo>
                    <a:pt x="3417" y="399"/>
                    <a:pt x="3275" y="101"/>
                    <a:pt x="3013" y="30"/>
                  </a:cubicBezTo>
                  <a:cubicBezTo>
                    <a:pt x="2958" y="10"/>
                    <a:pt x="2902" y="0"/>
                    <a:pt x="28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1"/>
            <p:cNvSpPr/>
            <p:nvPr/>
          </p:nvSpPr>
          <p:spPr>
            <a:xfrm>
              <a:off x="4569300" y="3046500"/>
              <a:ext cx="85750" cy="203600"/>
            </a:xfrm>
            <a:custGeom>
              <a:rect b="b" l="l" r="r" t="t"/>
              <a:pathLst>
                <a:path extrusionOk="0" h="8144" w="3430">
                  <a:moveTo>
                    <a:pt x="2859" y="0"/>
                  </a:moveTo>
                  <a:cubicBezTo>
                    <a:pt x="2652" y="0"/>
                    <a:pt x="2457" y="135"/>
                    <a:pt x="2382" y="351"/>
                  </a:cubicBezTo>
                  <a:lnTo>
                    <a:pt x="96" y="7483"/>
                  </a:lnTo>
                  <a:cubicBezTo>
                    <a:pt x="1" y="7745"/>
                    <a:pt x="156" y="8031"/>
                    <a:pt x="418" y="8114"/>
                  </a:cubicBezTo>
                  <a:cubicBezTo>
                    <a:pt x="475" y="8134"/>
                    <a:pt x="533" y="8144"/>
                    <a:pt x="590" y="8144"/>
                  </a:cubicBezTo>
                  <a:cubicBezTo>
                    <a:pt x="802" y="8144"/>
                    <a:pt x="995" y="8009"/>
                    <a:pt x="1061" y="7793"/>
                  </a:cubicBezTo>
                  <a:lnTo>
                    <a:pt x="3358" y="661"/>
                  </a:lnTo>
                  <a:cubicBezTo>
                    <a:pt x="3430" y="411"/>
                    <a:pt x="3299" y="113"/>
                    <a:pt x="3025" y="30"/>
                  </a:cubicBezTo>
                  <a:cubicBezTo>
                    <a:pt x="2970" y="10"/>
                    <a:pt x="2914" y="0"/>
                    <a:pt x="2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1"/>
            <p:cNvSpPr/>
            <p:nvPr/>
          </p:nvSpPr>
          <p:spPr>
            <a:xfrm>
              <a:off x="4522875" y="3031600"/>
              <a:ext cx="86050" cy="203625"/>
            </a:xfrm>
            <a:custGeom>
              <a:rect b="b" l="l" r="r" t="t"/>
              <a:pathLst>
                <a:path extrusionOk="0" h="8145" w="3442">
                  <a:moveTo>
                    <a:pt x="2854" y="1"/>
                  </a:moveTo>
                  <a:cubicBezTo>
                    <a:pt x="2644" y="1"/>
                    <a:pt x="2457" y="136"/>
                    <a:pt x="2382" y="352"/>
                  </a:cubicBezTo>
                  <a:lnTo>
                    <a:pt x="96" y="7484"/>
                  </a:lnTo>
                  <a:cubicBezTo>
                    <a:pt x="0" y="7746"/>
                    <a:pt x="155" y="8031"/>
                    <a:pt x="417" y="8115"/>
                  </a:cubicBezTo>
                  <a:cubicBezTo>
                    <a:pt x="475" y="8135"/>
                    <a:pt x="532" y="8144"/>
                    <a:pt x="588" y="8144"/>
                  </a:cubicBezTo>
                  <a:cubicBezTo>
                    <a:pt x="798" y="8144"/>
                    <a:pt x="985" y="8010"/>
                    <a:pt x="1060" y="7793"/>
                  </a:cubicBezTo>
                  <a:lnTo>
                    <a:pt x="3346" y="661"/>
                  </a:lnTo>
                  <a:cubicBezTo>
                    <a:pt x="3441" y="400"/>
                    <a:pt x="3287" y="114"/>
                    <a:pt x="3025" y="30"/>
                  </a:cubicBezTo>
                  <a:cubicBezTo>
                    <a:pt x="2967" y="10"/>
                    <a:pt x="2910" y="1"/>
                    <a:pt x="28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1"/>
            <p:cNvSpPr/>
            <p:nvPr/>
          </p:nvSpPr>
          <p:spPr>
            <a:xfrm>
              <a:off x="5680750" y="3327700"/>
              <a:ext cx="47650" cy="42325"/>
            </a:xfrm>
            <a:custGeom>
              <a:rect b="b" l="l" r="r" t="t"/>
              <a:pathLst>
                <a:path extrusionOk="0" h="1693" w="1906">
                  <a:moveTo>
                    <a:pt x="942" y="0"/>
                  </a:moveTo>
                  <a:cubicBezTo>
                    <a:pt x="589" y="0"/>
                    <a:pt x="261" y="239"/>
                    <a:pt x="156" y="593"/>
                  </a:cubicBezTo>
                  <a:cubicBezTo>
                    <a:pt x="1" y="1021"/>
                    <a:pt x="251" y="1498"/>
                    <a:pt x="703" y="1652"/>
                  </a:cubicBezTo>
                  <a:cubicBezTo>
                    <a:pt x="788" y="1680"/>
                    <a:pt x="873" y="1693"/>
                    <a:pt x="957" y="1693"/>
                  </a:cubicBezTo>
                  <a:cubicBezTo>
                    <a:pt x="1314" y="1693"/>
                    <a:pt x="1647" y="1461"/>
                    <a:pt x="1763" y="1105"/>
                  </a:cubicBezTo>
                  <a:cubicBezTo>
                    <a:pt x="1906" y="652"/>
                    <a:pt x="1656" y="176"/>
                    <a:pt x="1203" y="45"/>
                  </a:cubicBezTo>
                  <a:cubicBezTo>
                    <a:pt x="1117" y="15"/>
                    <a:pt x="1029" y="0"/>
                    <a:pt x="9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1"/>
            <p:cNvSpPr/>
            <p:nvPr/>
          </p:nvSpPr>
          <p:spPr>
            <a:xfrm>
              <a:off x="3111975" y="2573175"/>
              <a:ext cx="3077200" cy="1239725"/>
            </a:xfrm>
            <a:custGeom>
              <a:rect b="b" l="l" r="r" t="t"/>
              <a:pathLst>
                <a:path extrusionOk="0" h="49589" w="123088">
                  <a:moveTo>
                    <a:pt x="3561" y="1127"/>
                  </a:moveTo>
                  <a:lnTo>
                    <a:pt x="7264" y="2318"/>
                  </a:lnTo>
                  <a:cubicBezTo>
                    <a:pt x="6680" y="3401"/>
                    <a:pt x="6240" y="4520"/>
                    <a:pt x="5871" y="5687"/>
                  </a:cubicBezTo>
                  <a:lnTo>
                    <a:pt x="4049" y="7568"/>
                  </a:lnTo>
                  <a:lnTo>
                    <a:pt x="3787" y="6068"/>
                  </a:lnTo>
                  <a:lnTo>
                    <a:pt x="3263" y="6759"/>
                  </a:lnTo>
                  <a:lnTo>
                    <a:pt x="2513" y="4687"/>
                  </a:lnTo>
                  <a:cubicBezTo>
                    <a:pt x="1977" y="5687"/>
                    <a:pt x="1834" y="7128"/>
                    <a:pt x="1787" y="7783"/>
                  </a:cubicBezTo>
                  <a:lnTo>
                    <a:pt x="1442" y="7676"/>
                  </a:lnTo>
                  <a:cubicBezTo>
                    <a:pt x="1191" y="6687"/>
                    <a:pt x="2787" y="1782"/>
                    <a:pt x="3561" y="1127"/>
                  </a:cubicBezTo>
                  <a:close/>
                  <a:moveTo>
                    <a:pt x="7597" y="3782"/>
                  </a:moveTo>
                  <a:lnTo>
                    <a:pt x="29683" y="10890"/>
                  </a:lnTo>
                  <a:lnTo>
                    <a:pt x="29516" y="11414"/>
                  </a:lnTo>
                  <a:lnTo>
                    <a:pt x="21682" y="8890"/>
                  </a:lnTo>
                  <a:lnTo>
                    <a:pt x="24730" y="10414"/>
                  </a:lnTo>
                  <a:lnTo>
                    <a:pt x="23099" y="10355"/>
                  </a:lnTo>
                  <a:lnTo>
                    <a:pt x="29124" y="12569"/>
                  </a:lnTo>
                  <a:lnTo>
                    <a:pt x="28921" y="13224"/>
                  </a:lnTo>
                  <a:lnTo>
                    <a:pt x="6728" y="6080"/>
                  </a:lnTo>
                  <a:cubicBezTo>
                    <a:pt x="6966" y="5294"/>
                    <a:pt x="7252" y="4520"/>
                    <a:pt x="7597" y="3782"/>
                  </a:cubicBezTo>
                  <a:close/>
                  <a:moveTo>
                    <a:pt x="11407" y="8450"/>
                  </a:moveTo>
                  <a:lnTo>
                    <a:pt x="28671" y="14010"/>
                  </a:lnTo>
                  <a:lnTo>
                    <a:pt x="28385" y="14927"/>
                  </a:lnTo>
                  <a:lnTo>
                    <a:pt x="10407" y="9140"/>
                  </a:lnTo>
                  <a:lnTo>
                    <a:pt x="9990" y="8580"/>
                  </a:lnTo>
                  <a:lnTo>
                    <a:pt x="13336" y="9664"/>
                  </a:lnTo>
                  <a:lnTo>
                    <a:pt x="11407" y="8450"/>
                  </a:lnTo>
                  <a:close/>
                  <a:moveTo>
                    <a:pt x="31503" y="9378"/>
                  </a:moveTo>
                  <a:cubicBezTo>
                    <a:pt x="31554" y="9378"/>
                    <a:pt x="31607" y="9386"/>
                    <a:pt x="31660" y="9402"/>
                  </a:cubicBezTo>
                  <a:cubicBezTo>
                    <a:pt x="31922" y="9497"/>
                    <a:pt x="32076" y="9771"/>
                    <a:pt x="31981" y="10045"/>
                  </a:cubicBezTo>
                  <a:lnTo>
                    <a:pt x="29695" y="17177"/>
                  </a:lnTo>
                  <a:cubicBezTo>
                    <a:pt x="29618" y="17388"/>
                    <a:pt x="29425" y="17522"/>
                    <a:pt x="29209" y="17522"/>
                  </a:cubicBezTo>
                  <a:cubicBezTo>
                    <a:pt x="29158" y="17522"/>
                    <a:pt x="29105" y="17514"/>
                    <a:pt x="29052" y="17498"/>
                  </a:cubicBezTo>
                  <a:cubicBezTo>
                    <a:pt x="28790" y="17415"/>
                    <a:pt x="28635" y="17129"/>
                    <a:pt x="28731" y="16855"/>
                  </a:cubicBezTo>
                  <a:lnTo>
                    <a:pt x="31017" y="9735"/>
                  </a:lnTo>
                  <a:cubicBezTo>
                    <a:pt x="31094" y="9514"/>
                    <a:pt x="31287" y="9378"/>
                    <a:pt x="31503" y="9378"/>
                  </a:cubicBezTo>
                  <a:close/>
                  <a:moveTo>
                    <a:pt x="33365" y="9974"/>
                  </a:moveTo>
                  <a:cubicBezTo>
                    <a:pt x="33416" y="9974"/>
                    <a:pt x="33467" y="9981"/>
                    <a:pt x="33517" y="9997"/>
                  </a:cubicBezTo>
                  <a:cubicBezTo>
                    <a:pt x="33779" y="10093"/>
                    <a:pt x="33934" y="10366"/>
                    <a:pt x="33850" y="10640"/>
                  </a:cubicBezTo>
                  <a:lnTo>
                    <a:pt x="31552" y="17772"/>
                  </a:lnTo>
                  <a:cubicBezTo>
                    <a:pt x="31485" y="17983"/>
                    <a:pt x="31286" y="18117"/>
                    <a:pt x="31068" y="18117"/>
                  </a:cubicBezTo>
                  <a:cubicBezTo>
                    <a:pt x="31016" y="18117"/>
                    <a:pt x="30962" y="18110"/>
                    <a:pt x="30909" y="18094"/>
                  </a:cubicBezTo>
                  <a:cubicBezTo>
                    <a:pt x="30648" y="18010"/>
                    <a:pt x="30493" y="17724"/>
                    <a:pt x="30588" y="17451"/>
                  </a:cubicBezTo>
                  <a:lnTo>
                    <a:pt x="32874" y="10331"/>
                  </a:lnTo>
                  <a:cubicBezTo>
                    <a:pt x="32951" y="10109"/>
                    <a:pt x="33152" y="9974"/>
                    <a:pt x="33365" y="9974"/>
                  </a:cubicBezTo>
                  <a:close/>
                  <a:moveTo>
                    <a:pt x="35210" y="10569"/>
                  </a:moveTo>
                  <a:cubicBezTo>
                    <a:pt x="35261" y="10569"/>
                    <a:pt x="35312" y="10577"/>
                    <a:pt x="35362" y="10593"/>
                  </a:cubicBezTo>
                  <a:cubicBezTo>
                    <a:pt x="35624" y="10688"/>
                    <a:pt x="35779" y="10962"/>
                    <a:pt x="35696" y="11236"/>
                  </a:cubicBezTo>
                  <a:lnTo>
                    <a:pt x="33398" y="18367"/>
                  </a:lnTo>
                  <a:cubicBezTo>
                    <a:pt x="33331" y="18579"/>
                    <a:pt x="33132" y="18713"/>
                    <a:pt x="32913" y="18713"/>
                  </a:cubicBezTo>
                  <a:cubicBezTo>
                    <a:pt x="32861" y="18713"/>
                    <a:pt x="32808" y="18705"/>
                    <a:pt x="32755" y="18689"/>
                  </a:cubicBezTo>
                  <a:cubicBezTo>
                    <a:pt x="32493" y="18606"/>
                    <a:pt x="32338" y="18320"/>
                    <a:pt x="32433" y="18046"/>
                  </a:cubicBezTo>
                  <a:lnTo>
                    <a:pt x="34719" y="10926"/>
                  </a:lnTo>
                  <a:cubicBezTo>
                    <a:pt x="34796" y="10705"/>
                    <a:pt x="34998" y="10569"/>
                    <a:pt x="35210" y="10569"/>
                  </a:cubicBezTo>
                  <a:close/>
                  <a:moveTo>
                    <a:pt x="37068" y="11164"/>
                  </a:moveTo>
                  <a:cubicBezTo>
                    <a:pt x="37118" y="11164"/>
                    <a:pt x="37170" y="11172"/>
                    <a:pt x="37220" y="11188"/>
                  </a:cubicBezTo>
                  <a:cubicBezTo>
                    <a:pt x="37494" y="11283"/>
                    <a:pt x="37637" y="11557"/>
                    <a:pt x="37553" y="11831"/>
                  </a:cubicBezTo>
                  <a:lnTo>
                    <a:pt x="35255" y="18963"/>
                  </a:lnTo>
                  <a:cubicBezTo>
                    <a:pt x="35188" y="19174"/>
                    <a:pt x="34989" y="19308"/>
                    <a:pt x="34777" y="19308"/>
                  </a:cubicBezTo>
                  <a:cubicBezTo>
                    <a:pt x="34726" y="19308"/>
                    <a:pt x="34675" y="19300"/>
                    <a:pt x="34624" y="19284"/>
                  </a:cubicBezTo>
                  <a:cubicBezTo>
                    <a:pt x="34350" y="19201"/>
                    <a:pt x="34208" y="18915"/>
                    <a:pt x="34291" y="18641"/>
                  </a:cubicBezTo>
                  <a:lnTo>
                    <a:pt x="36589" y="11521"/>
                  </a:lnTo>
                  <a:cubicBezTo>
                    <a:pt x="36656" y="11300"/>
                    <a:pt x="36856" y="11164"/>
                    <a:pt x="37068" y="11164"/>
                  </a:cubicBezTo>
                  <a:close/>
                  <a:moveTo>
                    <a:pt x="38913" y="11772"/>
                  </a:moveTo>
                  <a:cubicBezTo>
                    <a:pt x="38964" y="11772"/>
                    <a:pt x="39015" y="11779"/>
                    <a:pt x="39065" y="11795"/>
                  </a:cubicBezTo>
                  <a:cubicBezTo>
                    <a:pt x="39339" y="11890"/>
                    <a:pt x="39482" y="12176"/>
                    <a:pt x="39399" y="12438"/>
                  </a:cubicBezTo>
                  <a:lnTo>
                    <a:pt x="37101" y="19570"/>
                  </a:lnTo>
                  <a:cubicBezTo>
                    <a:pt x="37034" y="19779"/>
                    <a:pt x="36839" y="19920"/>
                    <a:pt x="36630" y="19920"/>
                  </a:cubicBezTo>
                  <a:cubicBezTo>
                    <a:pt x="36577" y="19920"/>
                    <a:pt x="36523" y="19911"/>
                    <a:pt x="36470" y="19891"/>
                  </a:cubicBezTo>
                  <a:cubicBezTo>
                    <a:pt x="36196" y="19808"/>
                    <a:pt x="36053" y="19522"/>
                    <a:pt x="36136" y="19260"/>
                  </a:cubicBezTo>
                  <a:lnTo>
                    <a:pt x="38434" y="12129"/>
                  </a:lnTo>
                  <a:cubicBezTo>
                    <a:pt x="38502" y="11907"/>
                    <a:pt x="38701" y="11772"/>
                    <a:pt x="38913" y="11772"/>
                  </a:cubicBezTo>
                  <a:close/>
                  <a:moveTo>
                    <a:pt x="40777" y="12367"/>
                  </a:moveTo>
                  <a:cubicBezTo>
                    <a:pt x="40829" y="12367"/>
                    <a:pt x="40882" y="12374"/>
                    <a:pt x="40935" y="12390"/>
                  </a:cubicBezTo>
                  <a:cubicBezTo>
                    <a:pt x="41196" y="12486"/>
                    <a:pt x="41351" y="12771"/>
                    <a:pt x="41256" y="13033"/>
                  </a:cubicBezTo>
                  <a:lnTo>
                    <a:pt x="38970" y="20165"/>
                  </a:lnTo>
                  <a:cubicBezTo>
                    <a:pt x="38894" y="20374"/>
                    <a:pt x="38697" y="20515"/>
                    <a:pt x="38487" y="20515"/>
                  </a:cubicBezTo>
                  <a:cubicBezTo>
                    <a:pt x="38434" y="20515"/>
                    <a:pt x="38380" y="20506"/>
                    <a:pt x="38327" y="20487"/>
                  </a:cubicBezTo>
                  <a:cubicBezTo>
                    <a:pt x="38053" y="20403"/>
                    <a:pt x="37910" y="20118"/>
                    <a:pt x="37994" y="19856"/>
                  </a:cubicBezTo>
                  <a:lnTo>
                    <a:pt x="40292" y="12724"/>
                  </a:lnTo>
                  <a:cubicBezTo>
                    <a:pt x="40359" y="12503"/>
                    <a:pt x="40558" y="12367"/>
                    <a:pt x="40777" y="12367"/>
                  </a:cubicBezTo>
                  <a:close/>
                  <a:moveTo>
                    <a:pt x="42622" y="12962"/>
                  </a:moveTo>
                  <a:cubicBezTo>
                    <a:pt x="42674" y="12962"/>
                    <a:pt x="42727" y="12970"/>
                    <a:pt x="42780" y="12986"/>
                  </a:cubicBezTo>
                  <a:cubicBezTo>
                    <a:pt x="43042" y="13081"/>
                    <a:pt x="43185" y="13367"/>
                    <a:pt x="43101" y="13629"/>
                  </a:cubicBezTo>
                  <a:lnTo>
                    <a:pt x="40804" y="20761"/>
                  </a:lnTo>
                  <a:cubicBezTo>
                    <a:pt x="40737" y="20970"/>
                    <a:pt x="40542" y="21110"/>
                    <a:pt x="40332" y="21110"/>
                  </a:cubicBezTo>
                  <a:cubicBezTo>
                    <a:pt x="40279" y="21110"/>
                    <a:pt x="40225" y="21101"/>
                    <a:pt x="40173" y="21082"/>
                  </a:cubicBezTo>
                  <a:cubicBezTo>
                    <a:pt x="39899" y="20999"/>
                    <a:pt x="39756" y="20713"/>
                    <a:pt x="39839" y="20451"/>
                  </a:cubicBezTo>
                  <a:lnTo>
                    <a:pt x="42137" y="13319"/>
                  </a:lnTo>
                  <a:cubicBezTo>
                    <a:pt x="42204" y="13098"/>
                    <a:pt x="42404" y="12962"/>
                    <a:pt x="42622" y="12962"/>
                  </a:cubicBezTo>
                  <a:close/>
                  <a:moveTo>
                    <a:pt x="44480" y="13557"/>
                  </a:moveTo>
                  <a:cubicBezTo>
                    <a:pt x="44532" y="13557"/>
                    <a:pt x="44585" y="13565"/>
                    <a:pt x="44637" y="13581"/>
                  </a:cubicBezTo>
                  <a:cubicBezTo>
                    <a:pt x="44899" y="13676"/>
                    <a:pt x="45054" y="13962"/>
                    <a:pt x="44959" y="14224"/>
                  </a:cubicBezTo>
                  <a:lnTo>
                    <a:pt x="42673" y="21356"/>
                  </a:lnTo>
                  <a:cubicBezTo>
                    <a:pt x="42597" y="21565"/>
                    <a:pt x="42400" y="21706"/>
                    <a:pt x="42190" y="21706"/>
                  </a:cubicBezTo>
                  <a:cubicBezTo>
                    <a:pt x="42137" y="21706"/>
                    <a:pt x="42083" y="21697"/>
                    <a:pt x="42030" y="21677"/>
                  </a:cubicBezTo>
                  <a:cubicBezTo>
                    <a:pt x="41768" y="21594"/>
                    <a:pt x="41613" y="21308"/>
                    <a:pt x="41697" y="21046"/>
                  </a:cubicBezTo>
                  <a:lnTo>
                    <a:pt x="43994" y="13914"/>
                  </a:lnTo>
                  <a:cubicBezTo>
                    <a:pt x="44062" y="13693"/>
                    <a:pt x="44261" y="13557"/>
                    <a:pt x="44480" y="13557"/>
                  </a:cubicBezTo>
                  <a:close/>
                  <a:moveTo>
                    <a:pt x="46326" y="14153"/>
                  </a:moveTo>
                  <a:cubicBezTo>
                    <a:pt x="46378" y="14153"/>
                    <a:pt x="46430" y="14160"/>
                    <a:pt x="46483" y="14176"/>
                  </a:cubicBezTo>
                  <a:cubicBezTo>
                    <a:pt x="46745" y="14272"/>
                    <a:pt x="46900" y="14557"/>
                    <a:pt x="46804" y="14819"/>
                  </a:cubicBezTo>
                  <a:lnTo>
                    <a:pt x="44518" y="21951"/>
                  </a:lnTo>
                  <a:cubicBezTo>
                    <a:pt x="44442" y="22160"/>
                    <a:pt x="44253" y="22301"/>
                    <a:pt x="44040" y="22301"/>
                  </a:cubicBezTo>
                  <a:cubicBezTo>
                    <a:pt x="43986" y="22301"/>
                    <a:pt x="43931" y="22292"/>
                    <a:pt x="43875" y="22273"/>
                  </a:cubicBezTo>
                  <a:cubicBezTo>
                    <a:pt x="43613" y="22189"/>
                    <a:pt x="43459" y="21904"/>
                    <a:pt x="43554" y="21642"/>
                  </a:cubicBezTo>
                  <a:lnTo>
                    <a:pt x="45840" y="14510"/>
                  </a:lnTo>
                  <a:cubicBezTo>
                    <a:pt x="45917" y="14289"/>
                    <a:pt x="46110" y="14153"/>
                    <a:pt x="46326" y="14153"/>
                  </a:cubicBezTo>
                  <a:close/>
                  <a:moveTo>
                    <a:pt x="48188" y="14748"/>
                  </a:moveTo>
                  <a:cubicBezTo>
                    <a:pt x="48239" y="14748"/>
                    <a:pt x="48290" y="14756"/>
                    <a:pt x="48340" y="14772"/>
                  </a:cubicBezTo>
                  <a:cubicBezTo>
                    <a:pt x="48614" y="14867"/>
                    <a:pt x="48757" y="15153"/>
                    <a:pt x="48674" y="15415"/>
                  </a:cubicBezTo>
                  <a:lnTo>
                    <a:pt x="46376" y="22546"/>
                  </a:lnTo>
                  <a:cubicBezTo>
                    <a:pt x="46309" y="22755"/>
                    <a:pt x="46114" y="22896"/>
                    <a:pt x="45899" y="22896"/>
                  </a:cubicBezTo>
                  <a:cubicBezTo>
                    <a:pt x="45844" y="22896"/>
                    <a:pt x="45788" y="22887"/>
                    <a:pt x="45733" y="22868"/>
                  </a:cubicBezTo>
                  <a:cubicBezTo>
                    <a:pt x="45471" y="22785"/>
                    <a:pt x="45316" y="22499"/>
                    <a:pt x="45411" y="22237"/>
                  </a:cubicBezTo>
                  <a:lnTo>
                    <a:pt x="47697" y="15105"/>
                  </a:lnTo>
                  <a:cubicBezTo>
                    <a:pt x="47774" y="14884"/>
                    <a:pt x="47976" y="14748"/>
                    <a:pt x="48188" y="14748"/>
                  </a:cubicBezTo>
                  <a:close/>
                  <a:moveTo>
                    <a:pt x="50034" y="15343"/>
                  </a:moveTo>
                  <a:cubicBezTo>
                    <a:pt x="50084" y="15343"/>
                    <a:pt x="50135" y="15351"/>
                    <a:pt x="50186" y="15367"/>
                  </a:cubicBezTo>
                  <a:cubicBezTo>
                    <a:pt x="50460" y="15462"/>
                    <a:pt x="50602" y="15748"/>
                    <a:pt x="50519" y="16010"/>
                  </a:cubicBezTo>
                  <a:lnTo>
                    <a:pt x="48221" y="23142"/>
                  </a:lnTo>
                  <a:cubicBezTo>
                    <a:pt x="48155" y="23351"/>
                    <a:pt x="47959" y="23492"/>
                    <a:pt x="47744" y="23492"/>
                  </a:cubicBezTo>
                  <a:cubicBezTo>
                    <a:pt x="47689" y="23492"/>
                    <a:pt x="47634" y="23483"/>
                    <a:pt x="47578" y="23463"/>
                  </a:cubicBezTo>
                  <a:cubicBezTo>
                    <a:pt x="47316" y="23380"/>
                    <a:pt x="47162" y="23094"/>
                    <a:pt x="47257" y="22832"/>
                  </a:cubicBezTo>
                  <a:lnTo>
                    <a:pt x="49543" y="15700"/>
                  </a:lnTo>
                  <a:cubicBezTo>
                    <a:pt x="49620" y="15479"/>
                    <a:pt x="49821" y="15343"/>
                    <a:pt x="50034" y="15343"/>
                  </a:cubicBezTo>
                  <a:close/>
                  <a:moveTo>
                    <a:pt x="51883" y="15958"/>
                  </a:moveTo>
                  <a:cubicBezTo>
                    <a:pt x="51936" y="15958"/>
                    <a:pt x="51990" y="15967"/>
                    <a:pt x="52043" y="15986"/>
                  </a:cubicBezTo>
                  <a:cubicBezTo>
                    <a:pt x="52317" y="16070"/>
                    <a:pt x="52460" y="16355"/>
                    <a:pt x="52376" y="16617"/>
                  </a:cubicBezTo>
                  <a:lnTo>
                    <a:pt x="50079" y="23749"/>
                  </a:lnTo>
                  <a:cubicBezTo>
                    <a:pt x="50011" y="23970"/>
                    <a:pt x="49812" y="24106"/>
                    <a:pt x="49599" y="24106"/>
                  </a:cubicBezTo>
                  <a:cubicBezTo>
                    <a:pt x="49549" y="24106"/>
                    <a:pt x="49498" y="24098"/>
                    <a:pt x="49448" y="24082"/>
                  </a:cubicBezTo>
                  <a:cubicBezTo>
                    <a:pt x="49174" y="23987"/>
                    <a:pt x="49031" y="23701"/>
                    <a:pt x="49114" y="23439"/>
                  </a:cubicBezTo>
                  <a:lnTo>
                    <a:pt x="51412" y="16308"/>
                  </a:lnTo>
                  <a:cubicBezTo>
                    <a:pt x="51479" y="16099"/>
                    <a:pt x="51674" y="15958"/>
                    <a:pt x="51883" y="15958"/>
                  </a:cubicBezTo>
                  <a:close/>
                  <a:moveTo>
                    <a:pt x="53729" y="16553"/>
                  </a:moveTo>
                  <a:cubicBezTo>
                    <a:pt x="53782" y="16553"/>
                    <a:pt x="53836" y="16562"/>
                    <a:pt x="53889" y="16581"/>
                  </a:cubicBezTo>
                  <a:cubicBezTo>
                    <a:pt x="54162" y="16665"/>
                    <a:pt x="54305" y="16951"/>
                    <a:pt x="54222" y="17213"/>
                  </a:cubicBezTo>
                  <a:lnTo>
                    <a:pt x="51924" y="24344"/>
                  </a:lnTo>
                  <a:cubicBezTo>
                    <a:pt x="51857" y="24566"/>
                    <a:pt x="51657" y="24701"/>
                    <a:pt x="51445" y="24701"/>
                  </a:cubicBezTo>
                  <a:cubicBezTo>
                    <a:pt x="51394" y="24701"/>
                    <a:pt x="51343" y="24694"/>
                    <a:pt x="51293" y="24678"/>
                  </a:cubicBezTo>
                  <a:cubicBezTo>
                    <a:pt x="51019" y="24582"/>
                    <a:pt x="50876" y="24297"/>
                    <a:pt x="50960" y="24035"/>
                  </a:cubicBezTo>
                  <a:lnTo>
                    <a:pt x="53258" y="16903"/>
                  </a:lnTo>
                  <a:cubicBezTo>
                    <a:pt x="53324" y="16694"/>
                    <a:pt x="53519" y="16553"/>
                    <a:pt x="53729" y="16553"/>
                  </a:cubicBezTo>
                  <a:close/>
                  <a:moveTo>
                    <a:pt x="55592" y="17148"/>
                  </a:moveTo>
                  <a:cubicBezTo>
                    <a:pt x="55647" y="17148"/>
                    <a:pt x="55702" y="17158"/>
                    <a:pt x="55758" y="17177"/>
                  </a:cubicBezTo>
                  <a:cubicBezTo>
                    <a:pt x="56020" y="17260"/>
                    <a:pt x="56175" y="17546"/>
                    <a:pt x="56079" y="17808"/>
                  </a:cubicBezTo>
                  <a:lnTo>
                    <a:pt x="53793" y="24940"/>
                  </a:lnTo>
                  <a:cubicBezTo>
                    <a:pt x="53716" y="25161"/>
                    <a:pt x="53515" y="25297"/>
                    <a:pt x="53302" y="25297"/>
                  </a:cubicBezTo>
                  <a:cubicBezTo>
                    <a:pt x="53252" y="25297"/>
                    <a:pt x="53201" y="25289"/>
                    <a:pt x="53150" y="25273"/>
                  </a:cubicBezTo>
                  <a:cubicBezTo>
                    <a:pt x="52877" y="25178"/>
                    <a:pt x="52734" y="24892"/>
                    <a:pt x="52817" y="24630"/>
                  </a:cubicBezTo>
                  <a:lnTo>
                    <a:pt x="55115" y="17498"/>
                  </a:lnTo>
                  <a:cubicBezTo>
                    <a:pt x="55181" y="17289"/>
                    <a:pt x="55377" y="17148"/>
                    <a:pt x="55592" y="17148"/>
                  </a:cubicBezTo>
                  <a:close/>
                  <a:moveTo>
                    <a:pt x="57438" y="17744"/>
                  </a:moveTo>
                  <a:cubicBezTo>
                    <a:pt x="57492" y="17744"/>
                    <a:pt x="57548" y="17753"/>
                    <a:pt x="57603" y="17772"/>
                  </a:cubicBezTo>
                  <a:cubicBezTo>
                    <a:pt x="57865" y="17855"/>
                    <a:pt x="58020" y="18141"/>
                    <a:pt x="57925" y="18403"/>
                  </a:cubicBezTo>
                  <a:lnTo>
                    <a:pt x="55639" y="25535"/>
                  </a:lnTo>
                  <a:cubicBezTo>
                    <a:pt x="55562" y="25756"/>
                    <a:pt x="55360" y="25892"/>
                    <a:pt x="55148" y="25892"/>
                  </a:cubicBezTo>
                  <a:cubicBezTo>
                    <a:pt x="55097" y="25892"/>
                    <a:pt x="55046" y="25884"/>
                    <a:pt x="54996" y="25868"/>
                  </a:cubicBezTo>
                  <a:cubicBezTo>
                    <a:pt x="54722" y="25773"/>
                    <a:pt x="54579" y="25487"/>
                    <a:pt x="54662" y="25225"/>
                  </a:cubicBezTo>
                  <a:lnTo>
                    <a:pt x="56960" y="18094"/>
                  </a:lnTo>
                  <a:cubicBezTo>
                    <a:pt x="57027" y="17885"/>
                    <a:pt x="57222" y="17744"/>
                    <a:pt x="57438" y="17744"/>
                  </a:cubicBezTo>
                  <a:close/>
                  <a:moveTo>
                    <a:pt x="59296" y="18339"/>
                  </a:moveTo>
                  <a:cubicBezTo>
                    <a:pt x="59350" y="18339"/>
                    <a:pt x="59405" y="18348"/>
                    <a:pt x="59461" y="18367"/>
                  </a:cubicBezTo>
                  <a:cubicBezTo>
                    <a:pt x="59723" y="18451"/>
                    <a:pt x="59877" y="18737"/>
                    <a:pt x="59782" y="18998"/>
                  </a:cubicBezTo>
                  <a:lnTo>
                    <a:pt x="57496" y="26130"/>
                  </a:lnTo>
                  <a:cubicBezTo>
                    <a:pt x="57419" y="26352"/>
                    <a:pt x="57226" y="26487"/>
                    <a:pt x="57010" y="26487"/>
                  </a:cubicBezTo>
                  <a:cubicBezTo>
                    <a:pt x="56958" y="26487"/>
                    <a:pt x="56906" y="26480"/>
                    <a:pt x="56853" y="26464"/>
                  </a:cubicBezTo>
                  <a:cubicBezTo>
                    <a:pt x="56591" y="26368"/>
                    <a:pt x="56436" y="26083"/>
                    <a:pt x="56532" y="25821"/>
                  </a:cubicBezTo>
                  <a:lnTo>
                    <a:pt x="58818" y="18689"/>
                  </a:lnTo>
                  <a:cubicBezTo>
                    <a:pt x="58894" y="18480"/>
                    <a:pt x="59083" y="18339"/>
                    <a:pt x="59296" y="18339"/>
                  </a:cubicBezTo>
                  <a:close/>
                  <a:moveTo>
                    <a:pt x="61140" y="18934"/>
                  </a:moveTo>
                  <a:cubicBezTo>
                    <a:pt x="61195" y="18934"/>
                    <a:pt x="61251" y="18943"/>
                    <a:pt x="61306" y="18963"/>
                  </a:cubicBezTo>
                  <a:cubicBezTo>
                    <a:pt x="61568" y="19046"/>
                    <a:pt x="61723" y="19332"/>
                    <a:pt x="61628" y="19594"/>
                  </a:cubicBezTo>
                  <a:lnTo>
                    <a:pt x="59342" y="26726"/>
                  </a:lnTo>
                  <a:cubicBezTo>
                    <a:pt x="59265" y="26947"/>
                    <a:pt x="59063" y="27083"/>
                    <a:pt x="58851" y="27083"/>
                  </a:cubicBezTo>
                  <a:cubicBezTo>
                    <a:pt x="58800" y="27083"/>
                    <a:pt x="58749" y="27075"/>
                    <a:pt x="58699" y="27059"/>
                  </a:cubicBezTo>
                  <a:cubicBezTo>
                    <a:pt x="58437" y="26964"/>
                    <a:pt x="58282" y="26678"/>
                    <a:pt x="58365" y="26416"/>
                  </a:cubicBezTo>
                  <a:lnTo>
                    <a:pt x="60663" y="19284"/>
                  </a:lnTo>
                  <a:cubicBezTo>
                    <a:pt x="60730" y="19075"/>
                    <a:pt x="60925" y="18934"/>
                    <a:pt x="61140" y="18934"/>
                  </a:cubicBezTo>
                  <a:close/>
                  <a:moveTo>
                    <a:pt x="69271" y="22035"/>
                  </a:moveTo>
                  <a:lnTo>
                    <a:pt x="71260" y="23880"/>
                  </a:lnTo>
                  <a:lnTo>
                    <a:pt x="70224" y="27118"/>
                  </a:lnTo>
                  <a:lnTo>
                    <a:pt x="67438" y="27309"/>
                  </a:lnTo>
                  <a:cubicBezTo>
                    <a:pt x="67914" y="25511"/>
                    <a:pt x="68521" y="23737"/>
                    <a:pt x="69271" y="22035"/>
                  </a:cubicBezTo>
                  <a:close/>
                  <a:moveTo>
                    <a:pt x="65152" y="19534"/>
                  </a:moveTo>
                  <a:lnTo>
                    <a:pt x="68843" y="20725"/>
                  </a:lnTo>
                  <a:cubicBezTo>
                    <a:pt x="68164" y="22177"/>
                    <a:pt x="67581" y="23666"/>
                    <a:pt x="67093" y="25178"/>
                  </a:cubicBezTo>
                  <a:cubicBezTo>
                    <a:pt x="66950" y="25594"/>
                    <a:pt x="66831" y="26023"/>
                    <a:pt x="66700" y="26452"/>
                  </a:cubicBezTo>
                  <a:lnTo>
                    <a:pt x="65700" y="27428"/>
                  </a:lnTo>
                  <a:lnTo>
                    <a:pt x="65652" y="25368"/>
                  </a:lnTo>
                  <a:lnTo>
                    <a:pt x="64771" y="26440"/>
                  </a:lnTo>
                  <a:lnTo>
                    <a:pt x="65033" y="23987"/>
                  </a:lnTo>
                  <a:lnTo>
                    <a:pt x="63211" y="27297"/>
                  </a:lnTo>
                  <a:lnTo>
                    <a:pt x="62806" y="25535"/>
                  </a:lnTo>
                  <a:cubicBezTo>
                    <a:pt x="63485" y="23106"/>
                    <a:pt x="64592" y="20106"/>
                    <a:pt x="65152" y="19534"/>
                  </a:cubicBezTo>
                  <a:close/>
                  <a:moveTo>
                    <a:pt x="63004" y="19530"/>
                  </a:moveTo>
                  <a:cubicBezTo>
                    <a:pt x="63057" y="19530"/>
                    <a:pt x="63111" y="19539"/>
                    <a:pt x="63164" y="19558"/>
                  </a:cubicBezTo>
                  <a:cubicBezTo>
                    <a:pt x="63425" y="19641"/>
                    <a:pt x="63580" y="19927"/>
                    <a:pt x="63497" y="20189"/>
                  </a:cubicBezTo>
                  <a:lnTo>
                    <a:pt x="61199" y="27321"/>
                  </a:lnTo>
                  <a:cubicBezTo>
                    <a:pt x="61132" y="27542"/>
                    <a:pt x="60932" y="27678"/>
                    <a:pt x="60714" y="27678"/>
                  </a:cubicBezTo>
                  <a:cubicBezTo>
                    <a:pt x="60662" y="27678"/>
                    <a:pt x="60609" y="27670"/>
                    <a:pt x="60556" y="27654"/>
                  </a:cubicBezTo>
                  <a:cubicBezTo>
                    <a:pt x="60294" y="27559"/>
                    <a:pt x="60139" y="27273"/>
                    <a:pt x="60235" y="27011"/>
                  </a:cubicBezTo>
                  <a:lnTo>
                    <a:pt x="62521" y="19880"/>
                  </a:lnTo>
                  <a:cubicBezTo>
                    <a:pt x="62597" y="19671"/>
                    <a:pt x="62794" y="19530"/>
                    <a:pt x="63004" y="19530"/>
                  </a:cubicBezTo>
                  <a:close/>
                  <a:moveTo>
                    <a:pt x="103641" y="29442"/>
                  </a:moveTo>
                  <a:cubicBezTo>
                    <a:pt x="103796" y="29442"/>
                    <a:pt x="103954" y="29464"/>
                    <a:pt x="104109" y="29512"/>
                  </a:cubicBezTo>
                  <a:cubicBezTo>
                    <a:pt x="104931" y="29774"/>
                    <a:pt x="105371" y="30655"/>
                    <a:pt x="105121" y="31476"/>
                  </a:cubicBezTo>
                  <a:cubicBezTo>
                    <a:pt x="104899" y="32142"/>
                    <a:pt x="104285" y="32558"/>
                    <a:pt x="103623" y="32558"/>
                  </a:cubicBezTo>
                  <a:cubicBezTo>
                    <a:pt x="103469" y="32558"/>
                    <a:pt x="103312" y="32535"/>
                    <a:pt x="103157" y="32488"/>
                  </a:cubicBezTo>
                  <a:cubicBezTo>
                    <a:pt x="102323" y="32214"/>
                    <a:pt x="101871" y="31345"/>
                    <a:pt x="102145" y="30524"/>
                  </a:cubicBezTo>
                  <a:cubicBezTo>
                    <a:pt x="102357" y="29857"/>
                    <a:pt x="102977" y="29442"/>
                    <a:pt x="103641" y="29442"/>
                  </a:cubicBezTo>
                  <a:close/>
                  <a:moveTo>
                    <a:pt x="118603" y="31788"/>
                  </a:moveTo>
                  <a:cubicBezTo>
                    <a:pt x="118755" y="31788"/>
                    <a:pt x="118910" y="31811"/>
                    <a:pt x="119063" y="31857"/>
                  </a:cubicBezTo>
                  <a:cubicBezTo>
                    <a:pt x="119885" y="32131"/>
                    <a:pt x="120325" y="33012"/>
                    <a:pt x="120075" y="33822"/>
                  </a:cubicBezTo>
                  <a:cubicBezTo>
                    <a:pt x="119864" y="34485"/>
                    <a:pt x="119248" y="34908"/>
                    <a:pt x="118586" y="34908"/>
                  </a:cubicBezTo>
                  <a:cubicBezTo>
                    <a:pt x="118429" y="34908"/>
                    <a:pt x="118269" y="34884"/>
                    <a:pt x="118111" y="34834"/>
                  </a:cubicBezTo>
                  <a:cubicBezTo>
                    <a:pt x="117277" y="34572"/>
                    <a:pt x="116837" y="33691"/>
                    <a:pt x="117099" y="32869"/>
                  </a:cubicBezTo>
                  <a:cubicBezTo>
                    <a:pt x="117322" y="32211"/>
                    <a:pt x="117938" y="31788"/>
                    <a:pt x="118603" y="31788"/>
                  </a:cubicBezTo>
                  <a:close/>
                  <a:moveTo>
                    <a:pt x="76403" y="31845"/>
                  </a:moveTo>
                  <a:lnTo>
                    <a:pt x="77927" y="32333"/>
                  </a:lnTo>
                  <a:lnTo>
                    <a:pt x="76927" y="35370"/>
                  </a:lnTo>
                  <a:lnTo>
                    <a:pt x="73915" y="34393"/>
                  </a:lnTo>
                  <a:lnTo>
                    <a:pt x="74510" y="32560"/>
                  </a:lnTo>
                  <a:lnTo>
                    <a:pt x="74724" y="33631"/>
                  </a:lnTo>
                  <a:lnTo>
                    <a:pt x="75486" y="32381"/>
                  </a:lnTo>
                  <a:lnTo>
                    <a:pt x="75796" y="33750"/>
                  </a:lnTo>
                  <a:lnTo>
                    <a:pt x="76403" y="31845"/>
                  </a:lnTo>
                  <a:close/>
                  <a:moveTo>
                    <a:pt x="105966" y="31833"/>
                  </a:moveTo>
                  <a:lnTo>
                    <a:pt x="108086" y="33846"/>
                  </a:lnTo>
                  <a:lnTo>
                    <a:pt x="112646" y="34703"/>
                  </a:lnTo>
                  <a:lnTo>
                    <a:pt x="116087" y="33381"/>
                  </a:lnTo>
                  <a:cubicBezTo>
                    <a:pt x="116099" y="34417"/>
                    <a:pt x="116777" y="35393"/>
                    <a:pt x="117813" y="35715"/>
                  </a:cubicBezTo>
                  <a:cubicBezTo>
                    <a:pt x="118067" y="35802"/>
                    <a:pt x="118325" y="35840"/>
                    <a:pt x="118577" y="35840"/>
                  </a:cubicBezTo>
                  <a:cubicBezTo>
                    <a:pt x="118809" y="35840"/>
                    <a:pt x="119037" y="35808"/>
                    <a:pt x="119254" y="35751"/>
                  </a:cubicBezTo>
                  <a:lnTo>
                    <a:pt x="119254" y="35751"/>
                  </a:lnTo>
                  <a:lnTo>
                    <a:pt x="118956" y="36703"/>
                  </a:lnTo>
                  <a:lnTo>
                    <a:pt x="115265" y="35512"/>
                  </a:lnTo>
                  <a:lnTo>
                    <a:pt x="117468" y="37096"/>
                  </a:lnTo>
                  <a:lnTo>
                    <a:pt x="110360" y="34810"/>
                  </a:lnTo>
                  <a:lnTo>
                    <a:pt x="111634" y="36084"/>
                  </a:lnTo>
                  <a:lnTo>
                    <a:pt x="103621" y="33500"/>
                  </a:lnTo>
                  <a:cubicBezTo>
                    <a:pt x="104633" y="33500"/>
                    <a:pt x="105609" y="32857"/>
                    <a:pt x="105966" y="31833"/>
                  </a:cubicBezTo>
                  <a:close/>
                  <a:moveTo>
                    <a:pt x="72141" y="24321"/>
                  </a:moveTo>
                  <a:lnTo>
                    <a:pt x="121992" y="40394"/>
                  </a:lnTo>
                  <a:lnTo>
                    <a:pt x="121135" y="42989"/>
                  </a:lnTo>
                  <a:lnTo>
                    <a:pt x="103514" y="37310"/>
                  </a:lnTo>
                  <a:lnTo>
                    <a:pt x="103514" y="37310"/>
                  </a:lnTo>
                  <a:lnTo>
                    <a:pt x="112432" y="41120"/>
                  </a:lnTo>
                  <a:lnTo>
                    <a:pt x="109669" y="40763"/>
                  </a:lnTo>
                  <a:lnTo>
                    <a:pt x="109669" y="40763"/>
                  </a:lnTo>
                  <a:lnTo>
                    <a:pt x="114372" y="43085"/>
                  </a:lnTo>
                  <a:lnTo>
                    <a:pt x="114372" y="43085"/>
                  </a:lnTo>
                  <a:lnTo>
                    <a:pt x="78654" y="31560"/>
                  </a:lnTo>
                  <a:lnTo>
                    <a:pt x="74736" y="30297"/>
                  </a:lnTo>
                  <a:lnTo>
                    <a:pt x="70641" y="28976"/>
                  </a:lnTo>
                  <a:lnTo>
                    <a:pt x="70938" y="28023"/>
                  </a:lnTo>
                  <a:lnTo>
                    <a:pt x="79416" y="30762"/>
                  </a:lnTo>
                  <a:lnTo>
                    <a:pt x="76296" y="28809"/>
                  </a:lnTo>
                  <a:lnTo>
                    <a:pt x="100585" y="35405"/>
                  </a:lnTo>
                  <a:lnTo>
                    <a:pt x="100585" y="35405"/>
                  </a:lnTo>
                  <a:lnTo>
                    <a:pt x="71569" y="26059"/>
                  </a:lnTo>
                  <a:lnTo>
                    <a:pt x="72141" y="24321"/>
                  </a:lnTo>
                  <a:close/>
                  <a:moveTo>
                    <a:pt x="107455" y="41846"/>
                  </a:moveTo>
                  <a:lnTo>
                    <a:pt x="117432" y="45061"/>
                  </a:lnTo>
                  <a:lnTo>
                    <a:pt x="116194" y="45764"/>
                  </a:lnTo>
                  <a:lnTo>
                    <a:pt x="117468" y="45895"/>
                  </a:lnTo>
                  <a:lnTo>
                    <a:pt x="115801" y="46919"/>
                  </a:lnTo>
                  <a:cubicBezTo>
                    <a:pt x="115706" y="45966"/>
                    <a:pt x="115063" y="45121"/>
                    <a:pt x="114098" y="44811"/>
                  </a:cubicBezTo>
                  <a:cubicBezTo>
                    <a:pt x="113842" y="44726"/>
                    <a:pt x="113582" y="44685"/>
                    <a:pt x="113326" y="44685"/>
                  </a:cubicBezTo>
                  <a:cubicBezTo>
                    <a:pt x="112404" y="44685"/>
                    <a:pt x="111536" y="45208"/>
                    <a:pt x="111098" y="46037"/>
                  </a:cubicBezTo>
                  <a:lnTo>
                    <a:pt x="107455" y="41846"/>
                  </a:lnTo>
                  <a:close/>
                  <a:moveTo>
                    <a:pt x="113325" y="45630"/>
                  </a:moveTo>
                  <a:cubicBezTo>
                    <a:pt x="113483" y="45630"/>
                    <a:pt x="113643" y="45654"/>
                    <a:pt x="113801" y="45704"/>
                  </a:cubicBezTo>
                  <a:cubicBezTo>
                    <a:pt x="114610" y="45966"/>
                    <a:pt x="115075" y="46847"/>
                    <a:pt x="114813" y="47669"/>
                  </a:cubicBezTo>
                  <a:cubicBezTo>
                    <a:pt x="114591" y="48335"/>
                    <a:pt x="113969" y="48751"/>
                    <a:pt x="113311" y="48751"/>
                  </a:cubicBezTo>
                  <a:cubicBezTo>
                    <a:pt x="113157" y="48751"/>
                    <a:pt x="113001" y="48728"/>
                    <a:pt x="112848" y="48681"/>
                  </a:cubicBezTo>
                  <a:cubicBezTo>
                    <a:pt x="112027" y="48407"/>
                    <a:pt x="111574" y="47526"/>
                    <a:pt x="111836" y="46716"/>
                  </a:cubicBezTo>
                  <a:cubicBezTo>
                    <a:pt x="112048" y="46053"/>
                    <a:pt x="112663" y="45630"/>
                    <a:pt x="113325" y="45630"/>
                  </a:cubicBezTo>
                  <a:close/>
                  <a:moveTo>
                    <a:pt x="3613" y="1"/>
                  </a:moveTo>
                  <a:cubicBezTo>
                    <a:pt x="3209" y="1"/>
                    <a:pt x="2424" y="454"/>
                    <a:pt x="1334" y="3818"/>
                  </a:cubicBezTo>
                  <a:cubicBezTo>
                    <a:pt x="1" y="7973"/>
                    <a:pt x="858" y="8259"/>
                    <a:pt x="1156" y="8342"/>
                  </a:cubicBezTo>
                  <a:lnTo>
                    <a:pt x="5502" y="9747"/>
                  </a:lnTo>
                  <a:cubicBezTo>
                    <a:pt x="5551" y="9760"/>
                    <a:pt x="5600" y="9766"/>
                    <a:pt x="5649" y="9766"/>
                  </a:cubicBezTo>
                  <a:cubicBezTo>
                    <a:pt x="5740" y="9766"/>
                    <a:pt x="5828" y="9742"/>
                    <a:pt x="5906" y="9688"/>
                  </a:cubicBezTo>
                  <a:cubicBezTo>
                    <a:pt x="6025" y="9604"/>
                    <a:pt x="6097" y="9485"/>
                    <a:pt x="6121" y="9342"/>
                  </a:cubicBezTo>
                  <a:cubicBezTo>
                    <a:pt x="6144" y="9069"/>
                    <a:pt x="6192" y="8807"/>
                    <a:pt x="6240" y="8557"/>
                  </a:cubicBezTo>
                  <a:lnTo>
                    <a:pt x="28219" y="15641"/>
                  </a:lnTo>
                  <a:lnTo>
                    <a:pt x="27969" y="16415"/>
                  </a:lnTo>
                  <a:cubicBezTo>
                    <a:pt x="27731" y="17165"/>
                    <a:pt x="28147" y="17975"/>
                    <a:pt x="28885" y="18225"/>
                  </a:cubicBezTo>
                  <a:cubicBezTo>
                    <a:pt x="29025" y="18271"/>
                    <a:pt x="29166" y="18292"/>
                    <a:pt x="29305" y="18292"/>
                  </a:cubicBezTo>
                  <a:cubicBezTo>
                    <a:pt x="29523" y="18292"/>
                    <a:pt x="29737" y="18240"/>
                    <a:pt x="29933" y="18153"/>
                  </a:cubicBezTo>
                  <a:cubicBezTo>
                    <a:pt x="30112" y="18451"/>
                    <a:pt x="30374" y="18701"/>
                    <a:pt x="30731" y="18820"/>
                  </a:cubicBezTo>
                  <a:cubicBezTo>
                    <a:pt x="30872" y="18867"/>
                    <a:pt x="31016" y="18888"/>
                    <a:pt x="31158" y="18888"/>
                  </a:cubicBezTo>
                  <a:cubicBezTo>
                    <a:pt x="31373" y="18888"/>
                    <a:pt x="31585" y="18839"/>
                    <a:pt x="31779" y="18760"/>
                  </a:cubicBezTo>
                  <a:cubicBezTo>
                    <a:pt x="31957" y="19058"/>
                    <a:pt x="32219" y="19308"/>
                    <a:pt x="32576" y="19427"/>
                  </a:cubicBezTo>
                  <a:cubicBezTo>
                    <a:pt x="32720" y="19475"/>
                    <a:pt x="32866" y="19498"/>
                    <a:pt x="33011" y="19498"/>
                  </a:cubicBezTo>
                  <a:cubicBezTo>
                    <a:pt x="33224" y="19498"/>
                    <a:pt x="33432" y="19448"/>
                    <a:pt x="33624" y="19356"/>
                  </a:cubicBezTo>
                  <a:cubicBezTo>
                    <a:pt x="33803" y="19653"/>
                    <a:pt x="34065" y="19903"/>
                    <a:pt x="34422" y="20022"/>
                  </a:cubicBezTo>
                  <a:cubicBezTo>
                    <a:pt x="34566" y="20070"/>
                    <a:pt x="34712" y="20093"/>
                    <a:pt x="34856" y="20093"/>
                  </a:cubicBezTo>
                  <a:cubicBezTo>
                    <a:pt x="35069" y="20093"/>
                    <a:pt x="35278" y="20043"/>
                    <a:pt x="35470" y="19951"/>
                  </a:cubicBezTo>
                  <a:cubicBezTo>
                    <a:pt x="35648" y="20249"/>
                    <a:pt x="35910" y="20499"/>
                    <a:pt x="36267" y="20618"/>
                  </a:cubicBezTo>
                  <a:cubicBezTo>
                    <a:pt x="36414" y="20667"/>
                    <a:pt x="36563" y="20689"/>
                    <a:pt x="36709" y="20689"/>
                  </a:cubicBezTo>
                  <a:cubicBezTo>
                    <a:pt x="36920" y="20689"/>
                    <a:pt x="37126" y="20642"/>
                    <a:pt x="37315" y="20558"/>
                  </a:cubicBezTo>
                  <a:cubicBezTo>
                    <a:pt x="37494" y="20856"/>
                    <a:pt x="37756" y="21118"/>
                    <a:pt x="38113" y="21237"/>
                  </a:cubicBezTo>
                  <a:cubicBezTo>
                    <a:pt x="38250" y="21282"/>
                    <a:pt x="38388" y="21304"/>
                    <a:pt x="38525" y="21304"/>
                  </a:cubicBezTo>
                  <a:cubicBezTo>
                    <a:pt x="38746" y="21304"/>
                    <a:pt x="38962" y="21249"/>
                    <a:pt x="39161" y="21153"/>
                  </a:cubicBezTo>
                  <a:cubicBezTo>
                    <a:pt x="39339" y="21451"/>
                    <a:pt x="39601" y="21713"/>
                    <a:pt x="39958" y="21832"/>
                  </a:cubicBezTo>
                  <a:cubicBezTo>
                    <a:pt x="40095" y="21878"/>
                    <a:pt x="40234" y="21899"/>
                    <a:pt x="40371" y="21899"/>
                  </a:cubicBezTo>
                  <a:cubicBezTo>
                    <a:pt x="40591" y="21899"/>
                    <a:pt x="40808" y="21844"/>
                    <a:pt x="41006" y="21749"/>
                  </a:cubicBezTo>
                  <a:cubicBezTo>
                    <a:pt x="41185" y="22046"/>
                    <a:pt x="41447" y="22308"/>
                    <a:pt x="41804" y="22427"/>
                  </a:cubicBezTo>
                  <a:cubicBezTo>
                    <a:pt x="41945" y="22475"/>
                    <a:pt x="42089" y="22496"/>
                    <a:pt x="42230" y="22496"/>
                  </a:cubicBezTo>
                  <a:cubicBezTo>
                    <a:pt x="42446" y="22496"/>
                    <a:pt x="42657" y="22447"/>
                    <a:pt x="42851" y="22368"/>
                  </a:cubicBezTo>
                  <a:cubicBezTo>
                    <a:pt x="43030" y="22666"/>
                    <a:pt x="43292" y="22916"/>
                    <a:pt x="43649" y="23035"/>
                  </a:cubicBezTo>
                  <a:cubicBezTo>
                    <a:pt x="43788" y="23081"/>
                    <a:pt x="43929" y="23102"/>
                    <a:pt x="44069" y="23102"/>
                  </a:cubicBezTo>
                  <a:cubicBezTo>
                    <a:pt x="44287" y="23102"/>
                    <a:pt x="44501" y="23050"/>
                    <a:pt x="44697" y="22963"/>
                  </a:cubicBezTo>
                  <a:cubicBezTo>
                    <a:pt x="44876" y="23261"/>
                    <a:pt x="45137" y="23511"/>
                    <a:pt x="45495" y="23630"/>
                  </a:cubicBezTo>
                  <a:cubicBezTo>
                    <a:pt x="45634" y="23676"/>
                    <a:pt x="45775" y="23697"/>
                    <a:pt x="45914" y="23697"/>
                  </a:cubicBezTo>
                  <a:cubicBezTo>
                    <a:pt x="46132" y="23697"/>
                    <a:pt x="46346" y="23646"/>
                    <a:pt x="46542" y="23559"/>
                  </a:cubicBezTo>
                  <a:cubicBezTo>
                    <a:pt x="46721" y="23856"/>
                    <a:pt x="46983" y="24106"/>
                    <a:pt x="47340" y="24225"/>
                  </a:cubicBezTo>
                  <a:cubicBezTo>
                    <a:pt x="47482" y="24272"/>
                    <a:pt x="47625" y="24293"/>
                    <a:pt x="47767" y="24293"/>
                  </a:cubicBezTo>
                  <a:cubicBezTo>
                    <a:pt x="47982" y="24293"/>
                    <a:pt x="48194" y="24245"/>
                    <a:pt x="48388" y="24166"/>
                  </a:cubicBezTo>
                  <a:cubicBezTo>
                    <a:pt x="48566" y="24463"/>
                    <a:pt x="48828" y="24713"/>
                    <a:pt x="49186" y="24832"/>
                  </a:cubicBezTo>
                  <a:cubicBezTo>
                    <a:pt x="49325" y="24879"/>
                    <a:pt x="49466" y="24900"/>
                    <a:pt x="49605" y="24900"/>
                  </a:cubicBezTo>
                  <a:cubicBezTo>
                    <a:pt x="49823" y="24900"/>
                    <a:pt x="50037" y="24848"/>
                    <a:pt x="50233" y="24761"/>
                  </a:cubicBezTo>
                  <a:cubicBezTo>
                    <a:pt x="50412" y="25059"/>
                    <a:pt x="50674" y="25309"/>
                    <a:pt x="51031" y="25428"/>
                  </a:cubicBezTo>
                  <a:cubicBezTo>
                    <a:pt x="51170" y="25474"/>
                    <a:pt x="51311" y="25495"/>
                    <a:pt x="51451" y="25495"/>
                  </a:cubicBezTo>
                  <a:cubicBezTo>
                    <a:pt x="51669" y="25495"/>
                    <a:pt x="51883" y="25444"/>
                    <a:pt x="52079" y="25356"/>
                  </a:cubicBezTo>
                  <a:cubicBezTo>
                    <a:pt x="52257" y="25654"/>
                    <a:pt x="52519" y="25904"/>
                    <a:pt x="52877" y="26023"/>
                  </a:cubicBezTo>
                  <a:cubicBezTo>
                    <a:pt x="53018" y="26070"/>
                    <a:pt x="53162" y="26091"/>
                    <a:pt x="53303" y="26091"/>
                  </a:cubicBezTo>
                  <a:cubicBezTo>
                    <a:pt x="53519" y="26091"/>
                    <a:pt x="53730" y="26043"/>
                    <a:pt x="53924" y="25964"/>
                  </a:cubicBezTo>
                  <a:cubicBezTo>
                    <a:pt x="54103" y="26261"/>
                    <a:pt x="54365" y="26511"/>
                    <a:pt x="54722" y="26630"/>
                  </a:cubicBezTo>
                  <a:cubicBezTo>
                    <a:pt x="54866" y="26678"/>
                    <a:pt x="55012" y="26701"/>
                    <a:pt x="55156" y="26701"/>
                  </a:cubicBezTo>
                  <a:cubicBezTo>
                    <a:pt x="55369" y="26701"/>
                    <a:pt x="55578" y="26651"/>
                    <a:pt x="55770" y="26559"/>
                  </a:cubicBezTo>
                  <a:cubicBezTo>
                    <a:pt x="55948" y="26857"/>
                    <a:pt x="56210" y="27107"/>
                    <a:pt x="56567" y="27226"/>
                  </a:cubicBezTo>
                  <a:cubicBezTo>
                    <a:pt x="56712" y="27274"/>
                    <a:pt x="56858" y="27297"/>
                    <a:pt x="57002" y="27297"/>
                  </a:cubicBezTo>
                  <a:cubicBezTo>
                    <a:pt x="57215" y="27297"/>
                    <a:pt x="57423" y="27247"/>
                    <a:pt x="57615" y="27154"/>
                  </a:cubicBezTo>
                  <a:cubicBezTo>
                    <a:pt x="57794" y="27452"/>
                    <a:pt x="58056" y="27702"/>
                    <a:pt x="58413" y="27821"/>
                  </a:cubicBezTo>
                  <a:cubicBezTo>
                    <a:pt x="58560" y="27870"/>
                    <a:pt x="58708" y="27893"/>
                    <a:pt x="58855" y="27893"/>
                  </a:cubicBezTo>
                  <a:cubicBezTo>
                    <a:pt x="59065" y="27893"/>
                    <a:pt x="59271" y="27846"/>
                    <a:pt x="59461" y="27761"/>
                  </a:cubicBezTo>
                  <a:cubicBezTo>
                    <a:pt x="59639" y="28059"/>
                    <a:pt x="59901" y="28321"/>
                    <a:pt x="60258" y="28440"/>
                  </a:cubicBezTo>
                  <a:cubicBezTo>
                    <a:pt x="60400" y="28487"/>
                    <a:pt x="60542" y="28508"/>
                    <a:pt x="60680" y="28508"/>
                  </a:cubicBezTo>
                  <a:cubicBezTo>
                    <a:pt x="60891" y="28508"/>
                    <a:pt x="61095" y="28460"/>
                    <a:pt x="61282" y="28381"/>
                  </a:cubicBezTo>
                  <a:cubicBezTo>
                    <a:pt x="61306" y="29202"/>
                    <a:pt x="61604" y="29297"/>
                    <a:pt x="61782" y="29357"/>
                  </a:cubicBezTo>
                  <a:lnTo>
                    <a:pt x="66128" y="30762"/>
                  </a:lnTo>
                  <a:cubicBezTo>
                    <a:pt x="66175" y="30775"/>
                    <a:pt x="66222" y="30781"/>
                    <a:pt x="66269" y="30781"/>
                  </a:cubicBezTo>
                  <a:cubicBezTo>
                    <a:pt x="66352" y="30781"/>
                    <a:pt x="66433" y="30760"/>
                    <a:pt x="66509" y="30714"/>
                  </a:cubicBezTo>
                  <a:cubicBezTo>
                    <a:pt x="66628" y="30643"/>
                    <a:pt x="66700" y="30524"/>
                    <a:pt x="66735" y="30393"/>
                  </a:cubicBezTo>
                  <a:cubicBezTo>
                    <a:pt x="66735" y="30369"/>
                    <a:pt x="66735" y="30345"/>
                    <a:pt x="66747" y="30333"/>
                  </a:cubicBezTo>
                  <a:lnTo>
                    <a:pt x="69998" y="29678"/>
                  </a:lnTo>
                  <a:lnTo>
                    <a:pt x="73998" y="30964"/>
                  </a:lnTo>
                  <a:lnTo>
                    <a:pt x="72879" y="34441"/>
                  </a:lnTo>
                  <a:cubicBezTo>
                    <a:pt x="72808" y="34691"/>
                    <a:pt x="72939" y="34941"/>
                    <a:pt x="73177" y="35036"/>
                  </a:cubicBezTo>
                  <a:lnTo>
                    <a:pt x="77094" y="36298"/>
                  </a:lnTo>
                  <a:cubicBezTo>
                    <a:pt x="77138" y="36311"/>
                    <a:pt x="77182" y="36318"/>
                    <a:pt x="77227" y="36318"/>
                  </a:cubicBezTo>
                  <a:cubicBezTo>
                    <a:pt x="77423" y="36318"/>
                    <a:pt x="77611" y="36195"/>
                    <a:pt x="77689" y="36001"/>
                  </a:cubicBezTo>
                  <a:lnTo>
                    <a:pt x="78808" y="32536"/>
                  </a:lnTo>
                  <a:lnTo>
                    <a:pt x="105740" y="41204"/>
                  </a:lnTo>
                  <a:lnTo>
                    <a:pt x="110836" y="47073"/>
                  </a:lnTo>
                  <a:cubicBezTo>
                    <a:pt x="110812" y="48133"/>
                    <a:pt x="111503" y="49121"/>
                    <a:pt x="112563" y="49466"/>
                  </a:cubicBezTo>
                  <a:cubicBezTo>
                    <a:pt x="112817" y="49549"/>
                    <a:pt x="113075" y="49589"/>
                    <a:pt x="113329" y="49589"/>
                  </a:cubicBezTo>
                  <a:cubicBezTo>
                    <a:pt x="113990" y="49589"/>
                    <a:pt x="114622" y="49321"/>
                    <a:pt x="115087" y="48847"/>
                  </a:cubicBezTo>
                  <a:lnTo>
                    <a:pt x="120956" y="45966"/>
                  </a:lnTo>
                  <a:cubicBezTo>
                    <a:pt x="121052" y="45907"/>
                    <a:pt x="121147" y="45823"/>
                    <a:pt x="121195" y="45692"/>
                  </a:cubicBezTo>
                  <a:lnTo>
                    <a:pt x="122981" y="40120"/>
                  </a:lnTo>
                  <a:cubicBezTo>
                    <a:pt x="123088" y="40001"/>
                    <a:pt x="122945" y="39739"/>
                    <a:pt x="122695" y="39644"/>
                  </a:cubicBezTo>
                  <a:lnTo>
                    <a:pt x="119337" y="38560"/>
                  </a:lnTo>
                  <a:lnTo>
                    <a:pt x="120492" y="34941"/>
                  </a:lnTo>
                  <a:cubicBezTo>
                    <a:pt x="120706" y="34703"/>
                    <a:pt x="120849" y="34417"/>
                    <a:pt x="120956" y="34107"/>
                  </a:cubicBezTo>
                  <a:cubicBezTo>
                    <a:pt x="121373" y="32798"/>
                    <a:pt x="120659" y="31381"/>
                    <a:pt x="119349" y="30964"/>
                  </a:cubicBezTo>
                  <a:cubicBezTo>
                    <a:pt x="119100" y="30885"/>
                    <a:pt x="118847" y="30848"/>
                    <a:pt x="118598" y="30848"/>
                  </a:cubicBezTo>
                  <a:cubicBezTo>
                    <a:pt x="117646" y="30848"/>
                    <a:pt x="116750" y="31396"/>
                    <a:pt x="116325" y="32274"/>
                  </a:cubicBezTo>
                  <a:lnTo>
                    <a:pt x="112563" y="33726"/>
                  </a:lnTo>
                  <a:lnTo>
                    <a:pt x="108526" y="32953"/>
                  </a:lnTo>
                  <a:lnTo>
                    <a:pt x="106074" y="30643"/>
                  </a:lnTo>
                  <a:cubicBezTo>
                    <a:pt x="105943" y="29714"/>
                    <a:pt x="105312" y="28916"/>
                    <a:pt x="104371" y="28619"/>
                  </a:cubicBezTo>
                  <a:cubicBezTo>
                    <a:pt x="104118" y="28538"/>
                    <a:pt x="103862" y="28500"/>
                    <a:pt x="103610" y="28500"/>
                  </a:cubicBezTo>
                  <a:cubicBezTo>
                    <a:pt x="102556" y="28500"/>
                    <a:pt x="101576" y="29169"/>
                    <a:pt x="101240" y="30226"/>
                  </a:cubicBezTo>
                  <a:cubicBezTo>
                    <a:pt x="100894" y="31286"/>
                    <a:pt x="101311" y="32417"/>
                    <a:pt x="102168" y="33024"/>
                  </a:cubicBezTo>
                  <a:lnTo>
                    <a:pt x="72034" y="23320"/>
                  </a:lnTo>
                  <a:lnTo>
                    <a:pt x="69664" y="21130"/>
                  </a:lnTo>
                  <a:cubicBezTo>
                    <a:pt x="69748" y="20963"/>
                    <a:pt x="69819" y="20796"/>
                    <a:pt x="69902" y="20641"/>
                  </a:cubicBezTo>
                  <a:cubicBezTo>
                    <a:pt x="69902" y="20618"/>
                    <a:pt x="69914" y="20594"/>
                    <a:pt x="69938" y="20582"/>
                  </a:cubicBezTo>
                  <a:cubicBezTo>
                    <a:pt x="69962" y="20475"/>
                    <a:pt x="69962" y="20356"/>
                    <a:pt x="69926" y="20249"/>
                  </a:cubicBezTo>
                  <a:cubicBezTo>
                    <a:pt x="69867" y="20130"/>
                    <a:pt x="69771" y="20022"/>
                    <a:pt x="69641" y="19987"/>
                  </a:cubicBezTo>
                  <a:lnTo>
                    <a:pt x="65295" y="18582"/>
                  </a:lnTo>
                  <a:cubicBezTo>
                    <a:pt x="65237" y="18564"/>
                    <a:pt x="65167" y="18542"/>
                    <a:pt x="65082" y="18542"/>
                  </a:cubicBezTo>
                  <a:cubicBezTo>
                    <a:pt x="64885" y="18542"/>
                    <a:pt x="64606" y="18662"/>
                    <a:pt x="64223" y="19237"/>
                  </a:cubicBezTo>
                  <a:cubicBezTo>
                    <a:pt x="64045" y="18975"/>
                    <a:pt x="63783" y="18760"/>
                    <a:pt x="63461" y="18653"/>
                  </a:cubicBezTo>
                  <a:cubicBezTo>
                    <a:pt x="63320" y="18606"/>
                    <a:pt x="63176" y="18585"/>
                    <a:pt x="63035" y="18585"/>
                  </a:cubicBezTo>
                  <a:cubicBezTo>
                    <a:pt x="62821" y="18585"/>
                    <a:pt x="62612" y="18634"/>
                    <a:pt x="62425" y="18713"/>
                  </a:cubicBezTo>
                  <a:cubicBezTo>
                    <a:pt x="62235" y="18415"/>
                    <a:pt x="61973" y="18165"/>
                    <a:pt x="61616" y="18046"/>
                  </a:cubicBezTo>
                  <a:cubicBezTo>
                    <a:pt x="61474" y="17999"/>
                    <a:pt x="61331" y="17978"/>
                    <a:pt x="61189" y="17978"/>
                  </a:cubicBezTo>
                  <a:cubicBezTo>
                    <a:pt x="60973" y="17978"/>
                    <a:pt x="60762" y="18026"/>
                    <a:pt x="60568" y="18105"/>
                  </a:cubicBezTo>
                  <a:cubicBezTo>
                    <a:pt x="60389" y="17808"/>
                    <a:pt x="60127" y="17558"/>
                    <a:pt x="59770" y="17439"/>
                  </a:cubicBezTo>
                  <a:cubicBezTo>
                    <a:pt x="59631" y="17392"/>
                    <a:pt x="59490" y="17371"/>
                    <a:pt x="59351" y="17371"/>
                  </a:cubicBezTo>
                  <a:cubicBezTo>
                    <a:pt x="59133" y="17371"/>
                    <a:pt x="58919" y="17423"/>
                    <a:pt x="58722" y="17510"/>
                  </a:cubicBezTo>
                  <a:cubicBezTo>
                    <a:pt x="58544" y="17213"/>
                    <a:pt x="58282" y="16962"/>
                    <a:pt x="57925" y="16843"/>
                  </a:cubicBezTo>
                  <a:cubicBezTo>
                    <a:pt x="57783" y="16796"/>
                    <a:pt x="57640" y="16775"/>
                    <a:pt x="57498" y="16775"/>
                  </a:cubicBezTo>
                  <a:cubicBezTo>
                    <a:pt x="57282" y="16775"/>
                    <a:pt x="57071" y="16824"/>
                    <a:pt x="56877" y="16903"/>
                  </a:cubicBezTo>
                  <a:cubicBezTo>
                    <a:pt x="56698" y="16605"/>
                    <a:pt x="56436" y="16355"/>
                    <a:pt x="56079" y="16236"/>
                  </a:cubicBezTo>
                  <a:cubicBezTo>
                    <a:pt x="55933" y="16187"/>
                    <a:pt x="55784" y="16165"/>
                    <a:pt x="55637" y="16165"/>
                  </a:cubicBezTo>
                  <a:cubicBezTo>
                    <a:pt x="55427" y="16165"/>
                    <a:pt x="55221" y="16212"/>
                    <a:pt x="55032" y="16296"/>
                  </a:cubicBezTo>
                  <a:cubicBezTo>
                    <a:pt x="54853" y="15998"/>
                    <a:pt x="54591" y="15736"/>
                    <a:pt x="54234" y="15617"/>
                  </a:cubicBezTo>
                  <a:cubicBezTo>
                    <a:pt x="54097" y="15571"/>
                    <a:pt x="53958" y="15550"/>
                    <a:pt x="53821" y="15550"/>
                  </a:cubicBezTo>
                  <a:cubicBezTo>
                    <a:pt x="53601" y="15550"/>
                    <a:pt x="53384" y="15605"/>
                    <a:pt x="53186" y="15700"/>
                  </a:cubicBezTo>
                  <a:cubicBezTo>
                    <a:pt x="53007" y="15403"/>
                    <a:pt x="52746" y="15141"/>
                    <a:pt x="52388" y="15022"/>
                  </a:cubicBezTo>
                  <a:cubicBezTo>
                    <a:pt x="52247" y="14975"/>
                    <a:pt x="52103" y="14954"/>
                    <a:pt x="51962" y="14954"/>
                  </a:cubicBezTo>
                  <a:cubicBezTo>
                    <a:pt x="51746" y="14954"/>
                    <a:pt x="51535" y="15002"/>
                    <a:pt x="51341" y="15081"/>
                  </a:cubicBezTo>
                  <a:cubicBezTo>
                    <a:pt x="51186" y="14784"/>
                    <a:pt x="50900" y="14534"/>
                    <a:pt x="50543" y="14415"/>
                  </a:cubicBezTo>
                  <a:cubicBezTo>
                    <a:pt x="50401" y="14367"/>
                    <a:pt x="50258" y="14346"/>
                    <a:pt x="50116" y="14346"/>
                  </a:cubicBezTo>
                  <a:cubicBezTo>
                    <a:pt x="49901" y="14346"/>
                    <a:pt x="49689" y="14395"/>
                    <a:pt x="49495" y="14474"/>
                  </a:cubicBezTo>
                  <a:cubicBezTo>
                    <a:pt x="49317" y="14176"/>
                    <a:pt x="49055" y="13926"/>
                    <a:pt x="48697" y="13807"/>
                  </a:cubicBezTo>
                  <a:cubicBezTo>
                    <a:pt x="48558" y="13761"/>
                    <a:pt x="48417" y="13740"/>
                    <a:pt x="48278" y="13740"/>
                  </a:cubicBezTo>
                  <a:cubicBezTo>
                    <a:pt x="48060" y="13740"/>
                    <a:pt x="47846" y="13792"/>
                    <a:pt x="47650" y="13879"/>
                  </a:cubicBezTo>
                  <a:cubicBezTo>
                    <a:pt x="47471" y="13581"/>
                    <a:pt x="47209" y="13331"/>
                    <a:pt x="46852" y="13212"/>
                  </a:cubicBezTo>
                  <a:cubicBezTo>
                    <a:pt x="46710" y="13165"/>
                    <a:pt x="46567" y="13144"/>
                    <a:pt x="46425" y="13144"/>
                  </a:cubicBezTo>
                  <a:cubicBezTo>
                    <a:pt x="46210" y="13144"/>
                    <a:pt x="45998" y="13192"/>
                    <a:pt x="45804" y="13272"/>
                  </a:cubicBezTo>
                  <a:cubicBezTo>
                    <a:pt x="45626" y="12974"/>
                    <a:pt x="45364" y="12724"/>
                    <a:pt x="45006" y="12605"/>
                  </a:cubicBezTo>
                  <a:cubicBezTo>
                    <a:pt x="44860" y="12556"/>
                    <a:pt x="44711" y="12533"/>
                    <a:pt x="44565" y="12533"/>
                  </a:cubicBezTo>
                  <a:cubicBezTo>
                    <a:pt x="44354" y="12533"/>
                    <a:pt x="44148" y="12580"/>
                    <a:pt x="43959" y="12664"/>
                  </a:cubicBezTo>
                  <a:cubicBezTo>
                    <a:pt x="43780" y="12367"/>
                    <a:pt x="43518" y="12105"/>
                    <a:pt x="43161" y="11986"/>
                  </a:cubicBezTo>
                  <a:cubicBezTo>
                    <a:pt x="43024" y="11940"/>
                    <a:pt x="42885" y="11919"/>
                    <a:pt x="42748" y="11919"/>
                  </a:cubicBezTo>
                  <a:cubicBezTo>
                    <a:pt x="42528" y="11919"/>
                    <a:pt x="42311" y="11974"/>
                    <a:pt x="42113" y="12069"/>
                  </a:cubicBezTo>
                  <a:cubicBezTo>
                    <a:pt x="41935" y="11771"/>
                    <a:pt x="41673" y="11509"/>
                    <a:pt x="41316" y="11390"/>
                  </a:cubicBezTo>
                  <a:cubicBezTo>
                    <a:pt x="41174" y="11343"/>
                    <a:pt x="41030" y="11322"/>
                    <a:pt x="40889" y="11322"/>
                  </a:cubicBezTo>
                  <a:cubicBezTo>
                    <a:pt x="40673" y="11322"/>
                    <a:pt x="40462" y="11371"/>
                    <a:pt x="40268" y="11450"/>
                  </a:cubicBezTo>
                  <a:cubicBezTo>
                    <a:pt x="40089" y="11152"/>
                    <a:pt x="39827" y="10902"/>
                    <a:pt x="39470" y="10783"/>
                  </a:cubicBezTo>
                  <a:cubicBezTo>
                    <a:pt x="39328" y="10736"/>
                    <a:pt x="39185" y="10715"/>
                    <a:pt x="39043" y="10715"/>
                  </a:cubicBezTo>
                  <a:cubicBezTo>
                    <a:pt x="38828" y="10715"/>
                    <a:pt x="38616" y="10764"/>
                    <a:pt x="38422" y="10843"/>
                  </a:cubicBezTo>
                  <a:cubicBezTo>
                    <a:pt x="38244" y="10545"/>
                    <a:pt x="37982" y="10295"/>
                    <a:pt x="37625" y="10176"/>
                  </a:cubicBezTo>
                  <a:cubicBezTo>
                    <a:pt x="37485" y="10130"/>
                    <a:pt x="37344" y="10108"/>
                    <a:pt x="37205" y="10108"/>
                  </a:cubicBezTo>
                  <a:cubicBezTo>
                    <a:pt x="36987" y="10108"/>
                    <a:pt x="36773" y="10160"/>
                    <a:pt x="36577" y="10247"/>
                  </a:cubicBezTo>
                  <a:cubicBezTo>
                    <a:pt x="36398" y="9950"/>
                    <a:pt x="36136" y="9700"/>
                    <a:pt x="35779" y="9581"/>
                  </a:cubicBezTo>
                  <a:cubicBezTo>
                    <a:pt x="35638" y="9533"/>
                    <a:pt x="35494" y="9512"/>
                    <a:pt x="35352" y="9512"/>
                  </a:cubicBezTo>
                  <a:cubicBezTo>
                    <a:pt x="35137" y="9512"/>
                    <a:pt x="34925" y="9561"/>
                    <a:pt x="34731" y="9640"/>
                  </a:cubicBezTo>
                  <a:cubicBezTo>
                    <a:pt x="34553" y="9342"/>
                    <a:pt x="34291" y="9092"/>
                    <a:pt x="33934" y="8973"/>
                  </a:cubicBezTo>
                  <a:cubicBezTo>
                    <a:pt x="33787" y="8925"/>
                    <a:pt x="33638" y="8902"/>
                    <a:pt x="33492" y="8902"/>
                  </a:cubicBezTo>
                  <a:cubicBezTo>
                    <a:pt x="33281" y="8902"/>
                    <a:pt x="33075" y="8949"/>
                    <a:pt x="32886" y="9033"/>
                  </a:cubicBezTo>
                  <a:cubicBezTo>
                    <a:pt x="32707" y="8735"/>
                    <a:pt x="32445" y="8473"/>
                    <a:pt x="32088" y="8354"/>
                  </a:cubicBezTo>
                  <a:cubicBezTo>
                    <a:pt x="31943" y="8309"/>
                    <a:pt x="31797" y="8287"/>
                    <a:pt x="31653" y="8287"/>
                  </a:cubicBezTo>
                  <a:cubicBezTo>
                    <a:pt x="31042" y="8287"/>
                    <a:pt x="30479" y="8678"/>
                    <a:pt x="30267" y="9295"/>
                  </a:cubicBezTo>
                  <a:lnTo>
                    <a:pt x="30088" y="9843"/>
                  </a:lnTo>
                  <a:lnTo>
                    <a:pt x="8121" y="2758"/>
                  </a:lnTo>
                  <a:cubicBezTo>
                    <a:pt x="8240" y="2544"/>
                    <a:pt x="8347" y="2318"/>
                    <a:pt x="8466" y="2092"/>
                  </a:cubicBezTo>
                  <a:cubicBezTo>
                    <a:pt x="8478" y="2068"/>
                    <a:pt x="8502" y="2032"/>
                    <a:pt x="8502" y="2020"/>
                  </a:cubicBezTo>
                  <a:cubicBezTo>
                    <a:pt x="8526" y="1913"/>
                    <a:pt x="8526" y="1806"/>
                    <a:pt x="8478" y="1711"/>
                  </a:cubicBezTo>
                  <a:cubicBezTo>
                    <a:pt x="8442" y="1568"/>
                    <a:pt x="8335" y="1472"/>
                    <a:pt x="8180" y="1437"/>
                  </a:cubicBezTo>
                  <a:lnTo>
                    <a:pt x="3835" y="44"/>
                  </a:lnTo>
                  <a:cubicBezTo>
                    <a:pt x="3783" y="26"/>
                    <a:pt x="3708" y="1"/>
                    <a:pt x="3613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1"/>
            <p:cNvSpPr/>
            <p:nvPr/>
          </p:nvSpPr>
          <p:spPr>
            <a:xfrm>
              <a:off x="6055200" y="3386450"/>
              <a:ext cx="46775" cy="42350"/>
            </a:xfrm>
            <a:custGeom>
              <a:rect b="b" l="l" r="r" t="t"/>
              <a:pathLst>
                <a:path extrusionOk="0" h="1694" w="1871">
                  <a:moveTo>
                    <a:pt x="933" y="0"/>
                  </a:moveTo>
                  <a:cubicBezTo>
                    <a:pt x="570" y="0"/>
                    <a:pt x="238" y="234"/>
                    <a:pt x="132" y="600"/>
                  </a:cubicBezTo>
                  <a:cubicBezTo>
                    <a:pt x="1" y="1029"/>
                    <a:pt x="239" y="1505"/>
                    <a:pt x="680" y="1648"/>
                  </a:cubicBezTo>
                  <a:cubicBezTo>
                    <a:pt x="771" y="1679"/>
                    <a:pt x="863" y="1694"/>
                    <a:pt x="953" y="1694"/>
                  </a:cubicBezTo>
                  <a:cubicBezTo>
                    <a:pt x="1310" y="1694"/>
                    <a:pt x="1635" y="1462"/>
                    <a:pt x="1739" y="1100"/>
                  </a:cubicBezTo>
                  <a:cubicBezTo>
                    <a:pt x="1870" y="660"/>
                    <a:pt x="1632" y="183"/>
                    <a:pt x="1191" y="41"/>
                  </a:cubicBezTo>
                  <a:cubicBezTo>
                    <a:pt x="1105" y="13"/>
                    <a:pt x="1018" y="0"/>
                    <a:pt x="9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1"/>
            <p:cNvSpPr/>
            <p:nvPr/>
          </p:nvSpPr>
          <p:spPr>
            <a:xfrm>
              <a:off x="5923650" y="3732500"/>
              <a:ext cx="47350" cy="42350"/>
            </a:xfrm>
            <a:custGeom>
              <a:rect b="b" l="l" r="r" t="t"/>
              <a:pathLst>
                <a:path extrusionOk="0" h="1694" w="1894">
                  <a:moveTo>
                    <a:pt x="948" y="1"/>
                  </a:moveTo>
                  <a:cubicBezTo>
                    <a:pt x="588" y="1"/>
                    <a:pt x="260" y="239"/>
                    <a:pt x="155" y="593"/>
                  </a:cubicBezTo>
                  <a:cubicBezTo>
                    <a:pt x="0" y="1046"/>
                    <a:pt x="262" y="1522"/>
                    <a:pt x="703" y="1653"/>
                  </a:cubicBezTo>
                  <a:cubicBezTo>
                    <a:pt x="789" y="1680"/>
                    <a:pt x="877" y="1693"/>
                    <a:pt x="962" y="1693"/>
                  </a:cubicBezTo>
                  <a:cubicBezTo>
                    <a:pt x="1325" y="1693"/>
                    <a:pt x="1656" y="1461"/>
                    <a:pt x="1762" y="1105"/>
                  </a:cubicBezTo>
                  <a:cubicBezTo>
                    <a:pt x="1893" y="665"/>
                    <a:pt x="1643" y="188"/>
                    <a:pt x="1215" y="45"/>
                  </a:cubicBezTo>
                  <a:cubicBezTo>
                    <a:pt x="1126" y="15"/>
                    <a:pt x="1036" y="1"/>
                    <a:pt x="9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5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5"/>
          <p:cNvSpPr txBox="1"/>
          <p:nvPr>
            <p:ph type="title"/>
          </p:nvPr>
        </p:nvSpPr>
        <p:spPr>
          <a:xfrm>
            <a:off x="713225" y="393200"/>
            <a:ext cx="77175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15" name="Google Shape;115;p5"/>
          <p:cNvSpPr txBox="1"/>
          <p:nvPr>
            <p:ph idx="2" type="ctrTitle"/>
          </p:nvPr>
        </p:nvSpPr>
        <p:spPr>
          <a:xfrm>
            <a:off x="1391088" y="2518825"/>
            <a:ext cx="2784000" cy="5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6" name="Google Shape;116;p5"/>
          <p:cNvSpPr txBox="1"/>
          <p:nvPr>
            <p:ph idx="1" type="subTitle"/>
          </p:nvPr>
        </p:nvSpPr>
        <p:spPr>
          <a:xfrm>
            <a:off x="1391088" y="2887300"/>
            <a:ext cx="2784000" cy="7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7" name="Google Shape;117;p5"/>
          <p:cNvSpPr txBox="1"/>
          <p:nvPr>
            <p:ph idx="3" type="ctrTitle"/>
          </p:nvPr>
        </p:nvSpPr>
        <p:spPr>
          <a:xfrm>
            <a:off x="4968913" y="2520175"/>
            <a:ext cx="27840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8" name="Google Shape;118;p5"/>
          <p:cNvSpPr txBox="1"/>
          <p:nvPr>
            <p:ph idx="4" type="subTitle"/>
          </p:nvPr>
        </p:nvSpPr>
        <p:spPr>
          <a:xfrm>
            <a:off x="4968921" y="2888972"/>
            <a:ext cx="2784000" cy="7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9" name="Google Shape;119;p5"/>
          <p:cNvSpPr/>
          <p:nvPr/>
        </p:nvSpPr>
        <p:spPr>
          <a:xfrm>
            <a:off x="0" y="4810200"/>
            <a:ext cx="9144000" cy="333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6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-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6"/>
          <p:cNvSpPr txBox="1"/>
          <p:nvPr>
            <p:ph type="title"/>
          </p:nvPr>
        </p:nvSpPr>
        <p:spPr>
          <a:xfrm>
            <a:off x="713225" y="393200"/>
            <a:ext cx="77175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23" name="Google Shape;123;p6"/>
          <p:cNvSpPr/>
          <p:nvPr/>
        </p:nvSpPr>
        <p:spPr>
          <a:xfrm>
            <a:off x="0" y="4810200"/>
            <a:ext cx="9144000" cy="333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" name="Google Shape;124;p6"/>
          <p:cNvGrpSpPr/>
          <p:nvPr/>
        </p:nvGrpSpPr>
        <p:grpSpPr>
          <a:xfrm>
            <a:off x="8196340" y="332074"/>
            <a:ext cx="1278545" cy="953100"/>
            <a:chOff x="216815" y="103349"/>
            <a:chExt cx="1278545" cy="953100"/>
          </a:xfrm>
        </p:grpSpPr>
        <p:grpSp>
          <p:nvGrpSpPr>
            <p:cNvPr id="125" name="Google Shape;125;p6"/>
            <p:cNvGrpSpPr/>
            <p:nvPr/>
          </p:nvGrpSpPr>
          <p:grpSpPr>
            <a:xfrm>
              <a:off x="536390" y="738749"/>
              <a:ext cx="951345" cy="317700"/>
              <a:chOff x="7515" y="3703399"/>
              <a:chExt cx="951345" cy="317700"/>
            </a:xfrm>
          </p:grpSpPr>
          <p:sp>
            <p:nvSpPr>
              <p:cNvPr id="126" name="Google Shape;126;p6"/>
              <p:cNvSpPr/>
              <p:nvPr/>
            </p:nvSpPr>
            <p:spPr>
              <a:xfrm>
                <a:off x="751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6"/>
              <p:cNvSpPr/>
              <p:nvPr/>
            </p:nvSpPr>
            <p:spPr>
              <a:xfrm>
                <a:off x="64116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" name="Google Shape;128;p6"/>
            <p:cNvGrpSpPr/>
            <p:nvPr/>
          </p:nvGrpSpPr>
          <p:grpSpPr>
            <a:xfrm>
              <a:off x="216815" y="421049"/>
              <a:ext cx="953220" cy="317700"/>
              <a:chOff x="-110" y="3703399"/>
              <a:chExt cx="953220" cy="317700"/>
            </a:xfrm>
          </p:grpSpPr>
          <p:sp>
            <p:nvSpPr>
              <p:cNvPr id="129" name="Google Shape;129;p6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6354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" name="Google Shape;131;p6"/>
            <p:cNvGrpSpPr/>
            <p:nvPr/>
          </p:nvGrpSpPr>
          <p:grpSpPr>
            <a:xfrm>
              <a:off x="536390" y="103349"/>
              <a:ext cx="958970" cy="317700"/>
              <a:chOff x="-110" y="3703399"/>
              <a:chExt cx="958970" cy="317700"/>
            </a:xfrm>
          </p:grpSpPr>
          <p:sp>
            <p:nvSpPr>
              <p:cNvPr id="132" name="Google Shape;132;p6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64116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7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6" name="Google Shape;136;p7"/>
          <p:cNvGrpSpPr/>
          <p:nvPr/>
        </p:nvGrpSpPr>
        <p:grpSpPr>
          <a:xfrm rot="-5400000">
            <a:off x="4903637" y="2383207"/>
            <a:ext cx="5401860" cy="635450"/>
            <a:chOff x="1906450" y="3703399"/>
            <a:chExt cx="5401860" cy="635450"/>
          </a:xfrm>
        </p:grpSpPr>
        <p:grpSp>
          <p:nvGrpSpPr>
            <p:cNvPr id="137" name="Google Shape;137;p7"/>
            <p:cNvGrpSpPr/>
            <p:nvPr/>
          </p:nvGrpSpPr>
          <p:grpSpPr>
            <a:xfrm>
              <a:off x="2224526" y="4021150"/>
              <a:ext cx="4766340" cy="317700"/>
              <a:chOff x="2178976" y="4021150"/>
              <a:chExt cx="4766340" cy="317700"/>
            </a:xfrm>
          </p:grpSpPr>
          <p:sp>
            <p:nvSpPr>
              <p:cNvPr id="138" name="Google Shape;138;p7"/>
              <p:cNvSpPr/>
              <p:nvPr/>
            </p:nvSpPr>
            <p:spPr>
              <a:xfrm>
                <a:off x="21789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7"/>
              <p:cNvSpPr/>
              <p:nvPr/>
            </p:nvSpPr>
            <p:spPr>
              <a:xfrm>
                <a:off x="28144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7"/>
              <p:cNvSpPr/>
              <p:nvPr/>
            </p:nvSpPr>
            <p:spPr>
              <a:xfrm>
                <a:off x="34500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7"/>
              <p:cNvSpPr/>
              <p:nvPr/>
            </p:nvSpPr>
            <p:spPr>
              <a:xfrm>
                <a:off x="40855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7"/>
              <p:cNvSpPr/>
              <p:nvPr/>
            </p:nvSpPr>
            <p:spPr>
              <a:xfrm>
                <a:off x="472105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7"/>
              <p:cNvSpPr/>
              <p:nvPr/>
            </p:nvSpPr>
            <p:spPr>
              <a:xfrm>
                <a:off x="53565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7"/>
              <p:cNvSpPr/>
              <p:nvPr/>
            </p:nvSpPr>
            <p:spPr>
              <a:xfrm>
                <a:off x="59920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7"/>
              <p:cNvSpPr/>
              <p:nvPr/>
            </p:nvSpPr>
            <p:spPr>
              <a:xfrm>
                <a:off x="66276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" name="Google Shape;146;p7"/>
            <p:cNvGrpSpPr/>
            <p:nvPr/>
          </p:nvGrpSpPr>
          <p:grpSpPr>
            <a:xfrm>
              <a:off x="1906450" y="3703399"/>
              <a:ext cx="5401860" cy="317700"/>
              <a:chOff x="1906450" y="3703399"/>
              <a:chExt cx="5401860" cy="317700"/>
            </a:xfrm>
          </p:grpSpPr>
          <p:sp>
            <p:nvSpPr>
              <p:cNvPr id="147" name="Google Shape;147;p7"/>
              <p:cNvSpPr/>
              <p:nvPr/>
            </p:nvSpPr>
            <p:spPr>
              <a:xfrm>
                <a:off x="190645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7"/>
              <p:cNvSpPr/>
              <p:nvPr/>
            </p:nvSpPr>
            <p:spPr>
              <a:xfrm>
                <a:off x="254197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7"/>
              <p:cNvSpPr/>
              <p:nvPr/>
            </p:nvSpPr>
            <p:spPr>
              <a:xfrm>
                <a:off x="317749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7"/>
              <p:cNvSpPr/>
              <p:nvPr/>
            </p:nvSpPr>
            <p:spPr>
              <a:xfrm>
                <a:off x="38130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7"/>
              <p:cNvSpPr/>
              <p:nvPr/>
            </p:nvSpPr>
            <p:spPr>
              <a:xfrm>
                <a:off x="444853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7"/>
              <p:cNvSpPr/>
              <p:nvPr/>
            </p:nvSpPr>
            <p:spPr>
              <a:xfrm>
                <a:off x="508405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7"/>
              <p:cNvSpPr/>
              <p:nvPr/>
            </p:nvSpPr>
            <p:spPr>
              <a:xfrm>
                <a:off x="571957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7"/>
              <p:cNvSpPr/>
              <p:nvPr/>
            </p:nvSpPr>
            <p:spPr>
              <a:xfrm>
                <a:off x="635509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7"/>
              <p:cNvSpPr/>
              <p:nvPr/>
            </p:nvSpPr>
            <p:spPr>
              <a:xfrm>
                <a:off x="69906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6" name="Google Shape;156;p7"/>
          <p:cNvSpPr/>
          <p:nvPr/>
        </p:nvSpPr>
        <p:spPr>
          <a:xfrm rot="-5400199">
            <a:off x="5946802" y="1961100"/>
            <a:ext cx="5172600" cy="12213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7" name="Google Shape;157;p7"/>
          <p:cNvGrpSpPr/>
          <p:nvPr/>
        </p:nvGrpSpPr>
        <p:grpSpPr>
          <a:xfrm>
            <a:off x="-334985" y="4200349"/>
            <a:ext cx="1270920" cy="953100"/>
            <a:chOff x="216815" y="103349"/>
            <a:chExt cx="1270920" cy="953100"/>
          </a:xfrm>
        </p:grpSpPr>
        <p:grpSp>
          <p:nvGrpSpPr>
            <p:cNvPr id="158" name="Google Shape;158;p7"/>
            <p:cNvGrpSpPr/>
            <p:nvPr/>
          </p:nvGrpSpPr>
          <p:grpSpPr>
            <a:xfrm>
              <a:off x="216815" y="421049"/>
              <a:ext cx="953220" cy="317700"/>
              <a:chOff x="-110" y="3703399"/>
              <a:chExt cx="953220" cy="317700"/>
            </a:xfrm>
          </p:grpSpPr>
          <p:sp>
            <p:nvSpPr>
              <p:cNvPr id="159" name="Google Shape;159;p7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7"/>
              <p:cNvSpPr/>
              <p:nvPr/>
            </p:nvSpPr>
            <p:spPr>
              <a:xfrm>
                <a:off x="6354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" name="Google Shape;161;p7"/>
            <p:cNvGrpSpPr/>
            <p:nvPr/>
          </p:nvGrpSpPr>
          <p:grpSpPr>
            <a:xfrm>
              <a:off x="536390" y="738749"/>
              <a:ext cx="951345" cy="317700"/>
              <a:chOff x="7515" y="3703399"/>
              <a:chExt cx="951345" cy="317700"/>
            </a:xfrm>
          </p:grpSpPr>
          <p:sp>
            <p:nvSpPr>
              <p:cNvPr id="162" name="Google Shape;162;p7"/>
              <p:cNvSpPr/>
              <p:nvPr/>
            </p:nvSpPr>
            <p:spPr>
              <a:xfrm>
                <a:off x="751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7"/>
              <p:cNvSpPr/>
              <p:nvPr/>
            </p:nvSpPr>
            <p:spPr>
              <a:xfrm>
                <a:off x="64116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4" name="Google Shape;164;p7"/>
            <p:cNvSpPr/>
            <p:nvPr/>
          </p:nvSpPr>
          <p:spPr>
            <a:xfrm>
              <a:off x="534515" y="103349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5" name="Google Shape;165;p7"/>
          <p:cNvSpPr txBox="1"/>
          <p:nvPr>
            <p:ph type="title"/>
          </p:nvPr>
        </p:nvSpPr>
        <p:spPr>
          <a:xfrm>
            <a:off x="713225" y="994163"/>
            <a:ext cx="3111900" cy="207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6" name="Google Shape;166;p7"/>
          <p:cNvSpPr txBox="1"/>
          <p:nvPr>
            <p:ph idx="1" type="subTitle"/>
          </p:nvPr>
        </p:nvSpPr>
        <p:spPr>
          <a:xfrm>
            <a:off x="713225" y="3007838"/>
            <a:ext cx="3948000" cy="11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7" name="Google Shape;167;p7"/>
          <p:cNvSpPr/>
          <p:nvPr>
            <p:ph idx="2" type="pic"/>
          </p:nvPr>
        </p:nvSpPr>
        <p:spPr>
          <a:xfrm>
            <a:off x="4895575" y="902850"/>
            <a:ext cx="3428100" cy="3337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8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8"/>
          <p:cNvSpPr txBox="1"/>
          <p:nvPr>
            <p:ph type="title"/>
          </p:nvPr>
        </p:nvSpPr>
        <p:spPr>
          <a:xfrm>
            <a:off x="3306525" y="1203600"/>
            <a:ext cx="5124300" cy="273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1" name="Google Shape;171;p8"/>
          <p:cNvSpPr/>
          <p:nvPr/>
        </p:nvSpPr>
        <p:spPr>
          <a:xfrm flipH="1" rot="5400199">
            <a:off x="-1975508" y="1961100"/>
            <a:ext cx="5172600" cy="12213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2" name="Google Shape;172;p8"/>
          <p:cNvGrpSpPr/>
          <p:nvPr/>
        </p:nvGrpSpPr>
        <p:grpSpPr>
          <a:xfrm flipH="1" rot="5400000">
            <a:off x="-1161553" y="2383207"/>
            <a:ext cx="5401860" cy="635450"/>
            <a:chOff x="1906450" y="3703399"/>
            <a:chExt cx="5401860" cy="635450"/>
          </a:xfrm>
        </p:grpSpPr>
        <p:grpSp>
          <p:nvGrpSpPr>
            <p:cNvPr id="173" name="Google Shape;173;p8"/>
            <p:cNvGrpSpPr/>
            <p:nvPr/>
          </p:nvGrpSpPr>
          <p:grpSpPr>
            <a:xfrm>
              <a:off x="2224526" y="4021150"/>
              <a:ext cx="4766340" cy="317700"/>
              <a:chOff x="2178976" y="4021150"/>
              <a:chExt cx="4766340" cy="317700"/>
            </a:xfrm>
          </p:grpSpPr>
          <p:sp>
            <p:nvSpPr>
              <p:cNvPr id="174" name="Google Shape;174;p8"/>
              <p:cNvSpPr/>
              <p:nvPr/>
            </p:nvSpPr>
            <p:spPr>
              <a:xfrm>
                <a:off x="21789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8"/>
              <p:cNvSpPr/>
              <p:nvPr/>
            </p:nvSpPr>
            <p:spPr>
              <a:xfrm>
                <a:off x="28144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8"/>
              <p:cNvSpPr/>
              <p:nvPr/>
            </p:nvSpPr>
            <p:spPr>
              <a:xfrm>
                <a:off x="34500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8"/>
              <p:cNvSpPr/>
              <p:nvPr/>
            </p:nvSpPr>
            <p:spPr>
              <a:xfrm>
                <a:off x="40855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8"/>
              <p:cNvSpPr/>
              <p:nvPr/>
            </p:nvSpPr>
            <p:spPr>
              <a:xfrm>
                <a:off x="472105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8"/>
              <p:cNvSpPr/>
              <p:nvPr/>
            </p:nvSpPr>
            <p:spPr>
              <a:xfrm>
                <a:off x="53565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8"/>
              <p:cNvSpPr/>
              <p:nvPr/>
            </p:nvSpPr>
            <p:spPr>
              <a:xfrm>
                <a:off x="59920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8"/>
              <p:cNvSpPr/>
              <p:nvPr/>
            </p:nvSpPr>
            <p:spPr>
              <a:xfrm>
                <a:off x="66276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2" name="Google Shape;182;p8"/>
            <p:cNvGrpSpPr/>
            <p:nvPr/>
          </p:nvGrpSpPr>
          <p:grpSpPr>
            <a:xfrm>
              <a:off x="1906450" y="3703399"/>
              <a:ext cx="5401860" cy="317700"/>
              <a:chOff x="1906450" y="3703399"/>
              <a:chExt cx="5401860" cy="317700"/>
            </a:xfrm>
          </p:grpSpPr>
          <p:sp>
            <p:nvSpPr>
              <p:cNvPr id="183" name="Google Shape;183;p8"/>
              <p:cNvSpPr/>
              <p:nvPr/>
            </p:nvSpPr>
            <p:spPr>
              <a:xfrm>
                <a:off x="190645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8"/>
              <p:cNvSpPr/>
              <p:nvPr/>
            </p:nvSpPr>
            <p:spPr>
              <a:xfrm>
                <a:off x="254197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8"/>
              <p:cNvSpPr/>
              <p:nvPr/>
            </p:nvSpPr>
            <p:spPr>
              <a:xfrm>
                <a:off x="317749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8"/>
              <p:cNvSpPr/>
              <p:nvPr/>
            </p:nvSpPr>
            <p:spPr>
              <a:xfrm>
                <a:off x="38130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8"/>
              <p:cNvSpPr/>
              <p:nvPr/>
            </p:nvSpPr>
            <p:spPr>
              <a:xfrm>
                <a:off x="444853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8"/>
              <p:cNvSpPr/>
              <p:nvPr/>
            </p:nvSpPr>
            <p:spPr>
              <a:xfrm>
                <a:off x="508405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8"/>
              <p:cNvSpPr/>
              <p:nvPr/>
            </p:nvSpPr>
            <p:spPr>
              <a:xfrm>
                <a:off x="571957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8"/>
              <p:cNvSpPr/>
              <p:nvPr/>
            </p:nvSpPr>
            <p:spPr>
              <a:xfrm>
                <a:off x="635509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8"/>
              <p:cNvSpPr/>
              <p:nvPr/>
            </p:nvSpPr>
            <p:spPr>
              <a:xfrm>
                <a:off x="69906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2" name="Google Shape;192;p8"/>
          <p:cNvGrpSpPr/>
          <p:nvPr/>
        </p:nvGrpSpPr>
        <p:grpSpPr>
          <a:xfrm rot="-1709543">
            <a:off x="5462959" y="-503262"/>
            <a:ext cx="2492511" cy="1323019"/>
            <a:chOff x="1220375" y="1096700"/>
            <a:chExt cx="2681625" cy="1423400"/>
          </a:xfrm>
        </p:grpSpPr>
        <p:sp>
          <p:nvSpPr>
            <p:cNvPr id="193" name="Google Shape;193;p8"/>
            <p:cNvSpPr/>
            <p:nvPr/>
          </p:nvSpPr>
          <p:spPr>
            <a:xfrm>
              <a:off x="1544525" y="1153250"/>
              <a:ext cx="2040450" cy="1266550"/>
            </a:xfrm>
            <a:custGeom>
              <a:rect b="b" l="l" r="r" t="t"/>
              <a:pathLst>
                <a:path extrusionOk="0" h="50662" w="81618">
                  <a:moveTo>
                    <a:pt x="40803" y="3572"/>
                  </a:moveTo>
                  <a:cubicBezTo>
                    <a:pt x="67140" y="3572"/>
                    <a:pt x="78248" y="19812"/>
                    <a:pt x="78248" y="19812"/>
                  </a:cubicBezTo>
                  <a:lnTo>
                    <a:pt x="78248" y="37398"/>
                  </a:lnTo>
                  <a:lnTo>
                    <a:pt x="58520" y="44923"/>
                  </a:lnTo>
                  <a:lnTo>
                    <a:pt x="40803" y="24515"/>
                  </a:lnTo>
                  <a:lnTo>
                    <a:pt x="23099" y="44923"/>
                  </a:lnTo>
                  <a:lnTo>
                    <a:pt x="3358" y="37398"/>
                  </a:lnTo>
                  <a:lnTo>
                    <a:pt x="3358" y="19812"/>
                  </a:lnTo>
                  <a:cubicBezTo>
                    <a:pt x="3358" y="19812"/>
                    <a:pt x="14479" y="3572"/>
                    <a:pt x="40803" y="3572"/>
                  </a:cubicBezTo>
                  <a:close/>
                  <a:moveTo>
                    <a:pt x="40803" y="0"/>
                  </a:moveTo>
                  <a:cubicBezTo>
                    <a:pt x="24194" y="72"/>
                    <a:pt x="13990" y="5584"/>
                    <a:pt x="8335" y="10216"/>
                  </a:cubicBezTo>
                  <a:cubicBezTo>
                    <a:pt x="2846" y="14705"/>
                    <a:pt x="465" y="19265"/>
                    <a:pt x="1" y="20229"/>
                  </a:cubicBezTo>
                  <a:lnTo>
                    <a:pt x="1" y="38981"/>
                  </a:lnTo>
                  <a:lnTo>
                    <a:pt x="23658" y="50661"/>
                  </a:lnTo>
                  <a:lnTo>
                    <a:pt x="30123" y="41732"/>
                  </a:lnTo>
                  <a:lnTo>
                    <a:pt x="28599" y="45851"/>
                  </a:lnTo>
                  <a:lnTo>
                    <a:pt x="37279" y="35302"/>
                  </a:lnTo>
                  <a:lnTo>
                    <a:pt x="36553" y="38136"/>
                  </a:lnTo>
                  <a:lnTo>
                    <a:pt x="40244" y="33278"/>
                  </a:lnTo>
                  <a:cubicBezTo>
                    <a:pt x="40434" y="33129"/>
                    <a:pt x="40628" y="33055"/>
                    <a:pt x="40821" y="33055"/>
                  </a:cubicBezTo>
                  <a:cubicBezTo>
                    <a:pt x="41015" y="33055"/>
                    <a:pt x="41208" y="33129"/>
                    <a:pt x="41399" y="33278"/>
                  </a:cubicBezTo>
                  <a:lnTo>
                    <a:pt x="44768" y="37719"/>
                  </a:lnTo>
                  <a:lnTo>
                    <a:pt x="44256" y="35755"/>
                  </a:lnTo>
                  <a:lnTo>
                    <a:pt x="44256" y="35755"/>
                  </a:lnTo>
                  <a:lnTo>
                    <a:pt x="49983" y="42017"/>
                  </a:lnTo>
                  <a:lnTo>
                    <a:pt x="46864" y="35481"/>
                  </a:lnTo>
                  <a:lnTo>
                    <a:pt x="59151" y="50078"/>
                  </a:lnTo>
                  <a:lnTo>
                    <a:pt x="81618" y="38993"/>
                  </a:lnTo>
                  <a:lnTo>
                    <a:pt x="81618" y="20241"/>
                  </a:lnTo>
                  <a:cubicBezTo>
                    <a:pt x="81154" y="19265"/>
                    <a:pt x="78772" y="14705"/>
                    <a:pt x="73284" y="10216"/>
                  </a:cubicBezTo>
                  <a:cubicBezTo>
                    <a:pt x="67628" y="5584"/>
                    <a:pt x="57412" y="60"/>
                    <a:pt x="408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1257875" y="1671850"/>
              <a:ext cx="231025" cy="469050"/>
            </a:xfrm>
            <a:custGeom>
              <a:rect b="b" l="l" r="r" t="t"/>
              <a:pathLst>
                <a:path extrusionOk="0" h="18762" w="9241">
                  <a:moveTo>
                    <a:pt x="8118" y="1"/>
                  </a:moveTo>
                  <a:cubicBezTo>
                    <a:pt x="6037" y="1"/>
                    <a:pt x="2753" y="316"/>
                    <a:pt x="1" y="1914"/>
                  </a:cubicBezTo>
                  <a:lnTo>
                    <a:pt x="1" y="18761"/>
                  </a:lnTo>
                  <a:cubicBezTo>
                    <a:pt x="1515" y="18557"/>
                    <a:pt x="4584" y="18194"/>
                    <a:pt x="7080" y="18194"/>
                  </a:cubicBezTo>
                  <a:cubicBezTo>
                    <a:pt x="7489" y="18194"/>
                    <a:pt x="7883" y="18204"/>
                    <a:pt x="8252" y="18225"/>
                  </a:cubicBezTo>
                  <a:cubicBezTo>
                    <a:pt x="6656" y="17880"/>
                    <a:pt x="3811" y="17344"/>
                    <a:pt x="1846" y="17344"/>
                  </a:cubicBezTo>
                  <a:lnTo>
                    <a:pt x="5799" y="16261"/>
                  </a:lnTo>
                  <a:lnTo>
                    <a:pt x="4275" y="15094"/>
                  </a:lnTo>
                  <a:lnTo>
                    <a:pt x="7311" y="12689"/>
                  </a:lnTo>
                  <a:lnTo>
                    <a:pt x="5883" y="11701"/>
                  </a:lnTo>
                  <a:lnTo>
                    <a:pt x="7847" y="9915"/>
                  </a:lnTo>
                  <a:lnTo>
                    <a:pt x="7573" y="4188"/>
                  </a:lnTo>
                  <a:lnTo>
                    <a:pt x="4632" y="3021"/>
                  </a:lnTo>
                  <a:lnTo>
                    <a:pt x="9240" y="1783"/>
                  </a:lnTo>
                  <a:lnTo>
                    <a:pt x="9240" y="33"/>
                  </a:lnTo>
                  <a:cubicBezTo>
                    <a:pt x="8928" y="14"/>
                    <a:pt x="8549" y="1"/>
                    <a:pt x="8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1726400" y="1279750"/>
              <a:ext cx="1676425" cy="932875"/>
            </a:xfrm>
            <a:custGeom>
              <a:rect b="b" l="l" r="r" t="t"/>
              <a:pathLst>
                <a:path extrusionOk="0" h="37315" w="67057">
                  <a:moveTo>
                    <a:pt x="30706" y="1"/>
                  </a:moveTo>
                  <a:cubicBezTo>
                    <a:pt x="30706" y="1"/>
                    <a:pt x="20765" y="655"/>
                    <a:pt x="10168" y="5775"/>
                  </a:cubicBezTo>
                  <a:lnTo>
                    <a:pt x="4929" y="18360"/>
                  </a:lnTo>
                  <a:lnTo>
                    <a:pt x="0" y="30195"/>
                  </a:lnTo>
                  <a:lnTo>
                    <a:pt x="3453" y="27921"/>
                  </a:lnTo>
                  <a:lnTo>
                    <a:pt x="1584" y="31933"/>
                  </a:lnTo>
                  <a:lnTo>
                    <a:pt x="7084" y="34219"/>
                  </a:lnTo>
                  <a:lnTo>
                    <a:pt x="17371" y="13669"/>
                  </a:lnTo>
                  <a:lnTo>
                    <a:pt x="20110" y="8180"/>
                  </a:lnTo>
                  <a:lnTo>
                    <a:pt x="20253" y="12943"/>
                  </a:lnTo>
                  <a:lnTo>
                    <a:pt x="20372" y="16776"/>
                  </a:lnTo>
                  <a:lnTo>
                    <a:pt x="11907" y="35576"/>
                  </a:lnTo>
                  <a:lnTo>
                    <a:pt x="15693" y="37315"/>
                  </a:lnTo>
                  <a:lnTo>
                    <a:pt x="28706" y="19181"/>
                  </a:lnTo>
                  <a:lnTo>
                    <a:pt x="27909" y="22420"/>
                  </a:lnTo>
                  <a:lnTo>
                    <a:pt x="27909" y="22420"/>
                  </a:lnTo>
                  <a:lnTo>
                    <a:pt x="33504" y="16634"/>
                  </a:lnTo>
                  <a:lnTo>
                    <a:pt x="39136" y="22408"/>
                  </a:lnTo>
                  <a:lnTo>
                    <a:pt x="39136" y="22408"/>
                  </a:lnTo>
                  <a:lnTo>
                    <a:pt x="38338" y="19181"/>
                  </a:lnTo>
                  <a:lnTo>
                    <a:pt x="50423" y="36005"/>
                  </a:lnTo>
                  <a:lnTo>
                    <a:pt x="55936" y="15312"/>
                  </a:lnTo>
                  <a:lnTo>
                    <a:pt x="56329" y="13812"/>
                  </a:lnTo>
                  <a:lnTo>
                    <a:pt x="56722" y="15586"/>
                  </a:lnTo>
                  <a:lnTo>
                    <a:pt x="57686" y="20110"/>
                  </a:lnTo>
                  <a:lnTo>
                    <a:pt x="54602" y="33398"/>
                  </a:lnTo>
                  <a:lnTo>
                    <a:pt x="57686" y="28028"/>
                  </a:lnTo>
                  <a:lnTo>
                    <a:pt x="55674" y="35398"/>
                  </a:lnTo>
                  <a:lnTo>
                    <a:pt x="57757" y="34814"/>
                  </a:lnTo>
                  <a:lnTo>
                    <a:pt x="60234" y="28564"/>
                  </a:lnTo>
                  <a:lnTo>
                    <a:pt x="60591" y="33945"/>
                  </a:lnTo>
                  <a:lnTo>
                    <a:pt x="65473" y="31921"/>
                  </a:lnTo>
                  <a:lnTo>
                    <a:pt x="63592" y="27909"/>
                  </a:lnTo>
                  <a:lnTo>
                    <a:pt x="63592" y="27909"/>
                  </a:lnTo>
                  <a:lnTo>
                    <a:pt x="67056" y="30195"/>
                  </a:lnTo>
                  <a:lnTo>
                    <a:pt x="66759" y="20063"/>
                  </a:lnTo>
                  <a:lnTo>
                    <a:pt x="66556" y="13276"/>
                  </a:lnTo>
                  <a:lnTo>
                    <a:pt x="58758" y="7216"/>
                  </a:lnTo>
                  <a:lnTo>
                    <a:pt x="57150" y="11800"/>
                  </a:lnTo>
                  <a:lnTo>
                    <a:pt x="56210" y="7240"/>
                  </a:lnTo>
                  <a:lnTo>
                    <a:pt x="53531" y="12871"/>
                  </a:lnTo>
                  <a:lnTo>
                    <a:pt x="55662" y="5192"/>
                  </a:lnTo>
                  <a:cubicBezTo>
                    <a:pt x="54781" y="4799"/>
                    <a:pt x="53912" y="4418"/>
                    <a:pt x="53043" y="4084"/>
                  </a:cubicBezTo>
                  <a:lnTo>
                    <a:pt x="50852" y="10192"/>
                  </a:lnTo>
                  <a:lnTo>
                    <a:pt x="50852" y="5227"/>
                  </a:lnTo>
                  <a:lnTo>
                    <a:pt x="48256" y="13085"/>
                  </a:lnTo>
                  <a:lnTo>
                    <a:pt x="44946" y="23087"/>
                  </a:lnTo>
                  <a:lnTo>
                    <a:pt x="44006" y="19324"/>
                  </a:lnTo>
                  <a:lnTo>
                    <a:pt x="45958" y="12597"/>
                  </a:lnTo>
                  <a:lnTo>
                    <a:pt x="48852" y="2608"/>
                  </a:lnTo>
                  <a:cubicBezTo>
                    <a:pt x="41744" y="358"/>
                    <a:pt x="36326" y="1"/>
                    <a:pt x="36326" y="1"/>
                  </a:cubicBezTo>
                  <a:lnTo>
                    <a:pt x="35659" y="4573"/>
                  </a:lnTo>
                  <a:lnTo>
                    <a:pt x="34993" y="798"/>
                  </a:lnTo>
                  <a:lnTo>
                    <a:pt x="32040" y="798"/>
                  </a:lnTo>
                  <a:lnTo>
                    <a:pt x="31373" y="4573"/>
                  </a:lnTo>
                  <a:lnTo>
                    <a:pt x="307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1726400" y="1621450"/>
              <a:ext cx="434300" cy="513800"/>
            </a:xfrm>
            <a:custGeom>
              <a:rect b="b" l="l" r="r" t="t"/>
              <a:pathLst>
                <a:path extrusionOk="0" h="20552" w="17372">
                  <a:moveTo>
                    <a:pt x="17371" y="1"/>
                  </a:moveTo>
                  <a:lnTo>
                    <a:pt x="17371" y="1"/>
                  </a:lnTo>
                  <a:cubicBezTo>
                    <a:pt x="12811" y="1215"/>
                    <a:pt x="8644" y="2870"/>
                    <a:pt x="4929" y="4692"/>
                  </a:cubicBezTo>
                  <a:lnTo>
                    <a:pt x="0" y="16527"/>
                  </a:lnTo>
                  <a:lnTo>
                    <a:pt x="3453" y="14253"/>
                  </a:lnTo>
                  <a:lnTo>
                    <a:pt x="1584" y="18265"/>
                  </a:lnTo>
                  <a:lnTo>
                    <a:pt x="7084" y="20551"/>
                  </a:lnTo>
                  <a:lnTo>
                    <a:pt x="17371" y="1"/>
                  </a:lnTo>
                  <a:close/>
                </a:path>
              </a:pathLst>
            </a:custGeom>
            <a:solidFill>
              <a:srgbClr val="962E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2024050" y="1565800"/>
              <a:ext cx="1101350" cy="646825"/>
            </a:xfrm>
            <a:custGeom>
              <a:rect b="b" l="l" r="r" t="t"/>
              <a:pathLst>
                <a:path extrusionOk="0" h="25873" w="44054">
                  <a:moveTo>
                    <a:pt x="21976" y="0"/>
                  </a:moveTo>
                  <a:cubicBezTo>
                    <a:pt x="17150" y="0"/>
                    <a:pt x="12596" y="561"/>
                    <a:pt x="8347" y="1501"/>
                  </a:cubicBezTo>
                  <a:lnTo>
                    <a:pt x="8466" y="5334"/>
                  </a:lnTo>
                  <a:lnTo>
                    <a:pt x="1" y="24134"/>
                  </a:lnTo>
                  <a:lnTo>
                    <a:pt x="3787" y="25873"/>
                  </a:lnTo>
                  <a:lnTo>
                    <a:pt x="16800" y="7739"/>
                  </a:lnTo>
                  <a:lnTo>
                    <a:pt x="16003" y="10978"/>
                  </a:lnTo>
                  <a:lnTo>
                    <a:pt x="16003" y="10978"/>
                  </a:lnTo>
                  <a:lnTo>
                    <a:pt x="21622" y="5203"/>
                  </a:lnTo>
                  <a:lnTo>
                    <a:pt x="27266" y="10978"/>
                  </a:lnTo>
                  <a:lnTo>
                    <a:pt x="27266" y="10978"/>
                  </a:lnTo>
                  <a:lnTo>
                    <a:pt x="26468" y="7739"/>
                  </a:lnTo>
                  <a:lnTo>
                    <a:pt x="38553" y="24563"/>
                  </a:lnTo>
                  <a:lnTo>
                    <a:pt x="44054" y="3882"/>
                  </a:lnTo>
                  <a:cubicBezTo>
                    <a:pt x="41434" y="2965"/>
                    <a:pt x="38863" y="2227"/>
                    <a:pt x="36350" y="1655"/>
                  </a:cubicBezTo>
                  <a:cubicBezTo>
                    <a:pt x="35576" y="1477"/>
                    <a:pt x="34814" y="1310"/>
                    <a:pt x="34052" y="1167"/>
                  </a:cubicBezTo>
                  <a:cubicBezTo>
                    <a:pt x="29864" y="358"/>
                    <a:pt x="25833" y="0"/>
                    <a:pt x="21976" y="0"/>
                  </a:cubicBezTo>
                  <a:close/>
                </a:path>
              </a:pathLst>
            </a:custGeom>
            <a:solidFill>
              <a:srgbClr val="962E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3091450" y="1669375"/>
              <a:ext cx="311075" cy="495325"/>
            </a:xfrm>
            <a:custGeom>
              <a:rect b="b" l="l" r="r" t="t"/>
              <a:pathLst>
                <a:path extrusionOk="0" h="19813" w="12443">
                  <a:moveTo>
                    <a:pt x="2120" y="1"/>
                  </a:moveTo>
                  <a:lnTo>
                    <a:pt x="3084" y="4525"/>
                  </a:lnTo>
                  <a:lnTo>
                    <a:pt x="0" y="17813"/>
                  </a:lnTo>
                  <a:lnTo>
                    <a:pt x="3084" y="12443"/>
                  </a:lnTo>
                  <a:lnTo>
                    <a:pt x="1072" y="19813"/>
                  </a:lnTo>
                  <a:lnTo>
                    <a:pt x="3155" y="19229"/>
                  </a:lnTo>
                  <a:lnTo>
                    <a:pt x="5632" y="12979"/>
                  </a:lnTo>
                  <a:lnTo>
                    <a:pt x="5989" y="18360"/>
                  </a:lnTo>
                  <a:lnTo>
                    <a:pt x="10871" y="16336"/>
                  </a:lnTo>
                  <a:lnTo>
                    <a:pt x="8990" y="12324"/>
                  </a:lnTo>
                  <a:lnTo>
                    <a:pt x="12442" y="14598"/>
                  </a:lnTo>
                  <a:lnTo>
                    <a:pt x="12442" y="14598"/>
                  </a:lnTo>
                  <a:lnTo>
                    <a:pt x="12145" y="4466"/>
                  </a:lnTo>
                  <a:cubicBezTo>
                    <a:pt x="8728" y="2668"/>
                    <a:pt x="5394" y="1191"/>
                    <a:pt x="2120" y="1"/>
                  </a:cubicBezTo>
                  <a:close/>
                </a:path>
              </a:pathLst>
            </a:custGeom>
            <a:solidFill>
              <a:srgbClr val="962E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3640625" y="1648800"/>
              <a:ext cx="224450" cy="464400"/>
            </a:xfrm>
            <a:custGeom>
              <a:rect b="b" l="l" r="r" t="t"/>
              <a:pathLst>
                <a:path extrusionOk="0" h="18576" w="8978">
                  <a:moveTo>
                    <a:pt x="764" y="1"/>
                  </a:moveTo>
                  <a:cubicBezTo>
                    <a:pt x="490" y="1"/>
                    <a:pt x="235" y="6"/>
                    <a:pt x="0" y="14"/>
                  </a:cubicBezTo>
                  <a:lnTo>
                    <a:pt x="0" y="1955"/>
                  </a:lnTo>
                  <a:lnTo>
                    <a:pt x="4037" y="2943"/>
                  </a:lnTo>
                  <a:lnTo>
                    <a:pt x="1108" y="4169"/>
                  </a:lnTo>
                  <a:lnTo>
                    <a:pt x="953" y="9896"/>
                  </a:lnTo>
                  <a:lnTo>
                    <a:pt x="2965" y="11635"/>
                  </a:lnTo>
                  <a:lnTo>
                    <a:pt x="1548" y="12647"/>
                  </a:lnTo>
                  <a:lnTo>
                    <a:pt x="4644" y="15004"/>
                  </a:lnTo>
                  <a:lnTo>
                    <a:pt x="3144" y="16195"/>
                  </a:lnTo>
                  <a:lnTo>
                    <a:pt x="7108" y="17183"/>
                  </a:lnTo>
                  <a:cubicBezTo>
                    <a:pt x="5156" y="17219"/>
                    <a:pt x="2322" y="17814"/>
                    <a:pt x="739" y="18207"/>
                  </a:cubicBezTo>
                  <a:cubicBezTo>
                    <a:pt x="1284" y="18162"/>
                    <a:pt x="1883" y="18143"/>
                    <a:pt x="2506" y="18143"/>
                  </a:cubicBezTo>
                  <a:cubicBezTo>
                    <a:pt x="4877" y="18143"/>
                    <a:pt x="7592" y="18416"/>
                    <a:pt x="8978" y="18576"/>
                  </a:cubicBezTo>
                  <a:lnTo>
                    <a:pt x="8632" y="1729"/>
                  </a:lnTo>
                  <a:cubicBezTo>
                    <a:pt x="5979" y="297"/>
                    <a:pt x="2852" y="1"/>
                    <a:pt x="7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1628475" y="1242550"/>
              <a:ext cx="1872875" cy="1033175"/>
            </a:xfrm>
            <a:custGeom>
              <a:rect b="b" l="l" r="r" t="t"/>
              <a:pathLst>
                <a:path extrusionOk="0" h="41327" w="74915">
                  <a:moveTo>
                    <a:pt x="40243" y="1500"/>
                  </a:moveTo>
                  <a:cubicBezTo>
                    <a:pt x="40243" y="1500"/>
                    <a:pt x="45661" y="1858"/>
                    <a:pt x="52769" y="4108"/>
                  </a:cubicBezTo>
                  <a:lnTo>
                    <a:pt x="47899" y="20836"/>
                  </a:lnTo>
                  <a:lnTo>
                    <a:pt x="48840" y="24599"/>
                  </a:lnTo>
                  <a:lnTo>
                    <a:pt x="54745" y="6739"/>
                  </a:lnTo>
                  <a:lnTo>
                    <a:pt x="54745" y="11716"/>
                  </a:lnTo>
                  <a:lnTo>
                    <a:pt x="56936" y="5596"/>
                  </a:lnTo>
                  <a:cubicBezTo>
                    <a:pt x="57793" y="5941"/>
                    <a:pt x="58674" y="6311"/>
                    <a:pt x="59555" y="6715"/>
                  </a:cubicBezTo>
                  <a:lnTo>
                    <a:pt x="57424" y="14395"/>
                  </a:lnTo>
                  <a:lnTo>
                    <a:pt x="60103" y="8751"/>
                  </a:lnTo>
                  <a:lnTo>
                    <a:pt x="61043" y="13323"/>
                  </a:lnTo>
                  <a:lnTo>
                    <a:pt x="62651" y="8739"/>
                  </a:lnTo>
                  <a:lnTo>
                    <a:pt x="70449" y="14788"/>
                  </a:lnTo>
                  <a:lnTo>
                    <a:pt x="70949" y="31718"/>
                  </a:lnTo>
                  <a:lnTo>
                    <a:pt x="67485" y="29432"/>
                  </a:lnTo>
                  <a:lnTo>
                    <a:pt x="69402" y="33433"/>
                  </a:lnTo>
                  <a:lnTo>
                    <a:pt x="64520" y="35457"/>
                  </a:lnTo>
                  <a:lnTo>
                    <a:pt x="64163" y="30063"/>
                  </a:lnTo>
                  <a:lnTo>
                    <a:pt x="61698" y="36314"/>
                  </a:lnTo>
                  <a:lnTo>
                    <a:pt x="59615" y="36898"/>
                  </a:lnTo>
                  <a:lnTo>
                    <a:pt x="61615" y="29528"/>
                  </a:lnTo>
                  <a:lnTo>
                    <a:pt x="61615" y="29528"/>
                  </a:lnTo>
                  <a:lnTo>
                    <a:pt x="58543" y="34897"/>
                  </a:lnTo>
                  <a:lnTo>
                    <a:pt x="61615" y="21610"/>
                  </a:lnTo>
                  <a:lnTo>
                    <a:pt x="60281" y="15300"/>
                  </a:lnTo>
                  <a:lnTo>
                    <a:pt x="54376" y="37493"/>
                  </a:lnTo>
                  <a:lnTo>
                    <a:pt x="42291" y="20669"/>
                  </a:lnTo>
                  <a:lnTo>
                    <a:pt x="43089" y="23908"/>
                  </a:lnTo>
                  <a:lnTo>
                    <a:pt x="43089" y="23908"/>
                  </a:lnTo>
                  <a:lnTo>
                    <a:pt x="37445" y="18133"/>
                  </a:lnTo>
                  <a:lnTo>
                    <a:pt x="31826" y="23908"/>
                  </a:lnTo>
                  <a:lnTo>
                    <a:pt x="31826" y="23908"/>
                  </a:lnTo>
                  <a:lnTo>
                    <a:pt x="32623" y="20669"/>
                  </a:lnTo>
                  <a:lnTo>
                    <a:pt x="19610" y="38803"/>
                  </a:lnTo>
                  <a:lnTo>
                    <a:pt x="15824" y="37064"/>
                  </a:lnTo>
                  <a:lnTo>
                    <a:pt x="24289" y="18264"/>
                  </a:lnTo>
                  <a:lnTo>
                    <a:pt x="24027" y="9668"/>
                  </a:lnTo>
                  <a:lnTo>
                    <a:pt x="11001" y="35719"/>
                  </a:lnTo>
                  <a:lnTo>
                    <a:pt x="5501" y="33445"/>
                  </a:lnTo>
                  <a:lnTo>
                    <a:pt x="7370" y="29421"/>
                  </a:lnTo>
                  <a:lnTo>
                    <a:pt x="3917" y="31695"/>
                  </a:lnTo>
                  <a:lnTo>
                    <a:pt x="14085" y="7275"/>
                  </a:lnTo>
                  <a:cubicBezTo>
                    <a:pt x="24682" y="2155"/>
                    <a:pt x="34623" y="1500"/>
                    <a:pt x="34623" y="1500"/>
                  </a:cubicBezTo>
                  <a:lnTo>
                    <a:pt x="35290" y="6072"/>
                  </a:lnTo>
                  <a:lnTo>
                    <a:pt x="35957" y="2310"/>
                  </a:lnTo>
                  <a:lnTo>
                    <a:pt x="38910" y="2310"/>
                  </a:lnTo>
                  <a:lnTo>
                    <a:pt x="39576" y="6072"/>
                  </a:lnTo>
                  <a:lnTo>
                    <a:pt x="40243" y="1500"/>
                  </a:lnTo>
                  <a:close/>
                  <a:moveTo>
                    <a:pt x="37445" y="0"/>
                  </a:moveTo>
                  <a:cubicBezTo>
                    <a:pt x="11109" y="0"/>
                    <a:pt x="0" y="16240"/>
                    <a:pt x="0" y="16240"/>
                  </a:cubicBezTo>
                  <a:lnTo>
                    <a:pt x="0" y="33814"/>
                  </a:lnTo>
                  <a:lnTo>
                    <a:pt x="19741" y="41327"/>
                  </a:lnTo>
                  <a:lnTo>
                    <a:pt x="37469" y="20931"/>
                  </a:lnTo>
                  <a:lnTo>
                    <a:pt x="55174" y="41327"/>
                  </a:lnTo>
                  <a:lnTo>
                    <a:pt x="74914" y="33814"/>
                  </a:lnTo>
                  <a:lnTo>
                    <a:pt x="74914" y="16240"/>
                  </a:lnTo>
                  <a:cubicBezTo>
                    <a:pt x="74890" y="16240"/>
                    <a:pt x="63794" y="0"/>
                    <a:pt x="37445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1220375" y="1096700"/>
              <a:ext cx="2681625" cy="1423400"/>
            </a:xfrm>
            <a:custGeom>
              <a:rect b="b" l="l" r="r" t="t"/>
              <a:pathLst>
                <a:path extrusionOk="0" h="56936" w="107265">
                  <a:moveTo>
                    <a:pt x="97592" y="22120"/>
                  </a:moveTo>
                  <a:cubicBezTo>
                    <a:pt x="99680" y="22120"/>
                    <a:pt x="102797" y="22413"/>
                    <a:pt x="105442" y="23872"/>
                  </a:cubicBezTo>
                  <a:lnTo>
                    <a:pt x="105788" y="40720"/>
                  </a:lnTo>
                  <a:cubicBezTo>
                    <a:pt x="104391" y="40530"/>
                    <a:pt x="101646" y="40256"/>
                    <a:pt x="99263" y="40256"/>
                  </a:cubicBezTo>
                  <a:cubicBezTo>
                    <a:pt x="98659" y="40256"/>
                    <a:pt x="98078" y="40274"/>
                    <a:pt x="97549" y="40315"/>
                  </a:cubicBezTo>
                  <a:cubicBezTo>
                    <a:pt x="99132" y="39946"/>
                    <a:pt x="101966" y="39338"/>
                    <a:pt x="103918" y="39291"/>
                  </a:cubicBezTo>
                  <a:lnTo>
                    <a:pt x="99954" y="38314"/>
                  </a:lnTo>
                  <a:lnTo>
                    <a:pt x="101454" y="37124"/>
                  </a:lnTo>
                  <a:lnTo>
                    <a:pt x="98358" y="34766"/>
                  </a:lnTo>
                  <a:lnTo>
                    <a:pt x="99775" y="33754"/>
                  </a:lnTo>
                  <a:lnTo>
                    <a:pt x="97763" y="32016"/>
                  </a:lnTo>
                  <a:lnTo>
                    <a:pt x="97918" y="26289"/>
                  </a:lnTo>
                  <a:lnTo>
                    <a:pt x="100847" y="25063"/>
                  </a:lnTo>
                  <a:lnTo>
                    <a:pt x="96810" y="24063"/>
                  </a:lnTo>
                  <a:lnTo>
                    <a:pt x="96810" y="22134"/>
                  </a:lnTo>
                  <a:cubicBezTo>
                    <a:pt x="97050" y="22125"/>
                    <a:pt x="97312" y="22120"/>
                    <a:pt x="97592" y="22120"/>
                  </a:cubicBezTo>
                  <a:close/>
                  <a:moveTo>
                    <a:pt x="9699" y="23000"/>
                  </a:moveTo>
                  <a:cubicBezTo>
                    <a:pt x="10101" y="23000"/>
                    <a:pt x="10457" y="23011"/>
                    <a:pt x="10752" y="23027"/>
                  </a:cubicBezTo>
                  <a:lnTo>
                    <a:pt x="10752" y="24777"/>
                  </a:lnTo>
                  <a:lnTo>
                    <a:pt x="10728" y="24777"/>
                  </a:lnTo>
                  <a:lnTo>
                    <a:pt x="6120" y="26015"/>
                  </a:lnTo>
                  <a:lnTo>
                    <a:pt x="9061" y="27182"/>
                  </a:lnTo>
                  <a:lnTo>
                    <a:pt x="9335" y="32909"/>
                  </a:lnTo>
                  <a:lnTo>
                    <a:pt x="7371" y="34695"/>
                  </a:lnTo>
                  <a:lnTo>
                    <a:pt x="8799" y="35671"/>
                  </a:lnTo>
                  <a:lnTo>
                    <a:pt x="5763" y="38088"/>
                  </a:lnTo>
                  <a:lnTo>
                    <a:pt x="7299" y="39267"/>
                  </a:lnTo>
                  <a:lnTo>
                    <a:pt x="3346" y="40339"/>
                  </a:lnTo>
                  <a:cubicBezTo>
                    <a:pt x="5311" y="40339"/>
                    <a:pt x="8145" y="40874"/>
                    <a:pt x="9752" y="41208"/>
                  </a:cubicBezTo>
                  <a:cubicBezTo>
                    <a:pt x="9413" y="41189"/>
                    <a:pt x="9053" y="41181"/>
                    <a:pt x="8679" y="41181"/>
                  </a:cubicBezTo>
                  <a:cubicBezTo>
                    <a:pt x="6168" y="41181"/>
                    <a:pt x="3045" y="41557"/>
                    <a:pt x="1501" y="41743"/>
                  </a:cubicBezTo>
                  <a:lnTo>
                    <a:pt x="1501" y="24920"/>
                  </a:lnTo>
                  <a:cubicBezTo>
                    <a:pt x="4284" y="23304"/>
                    <a:pt x="7619" y="23000"/>
                    <a:pt x="9699" y="23000"/>
                  </a:cubicBezTo>
                  <a:close/>
                  <a:moveTo>
                    <a:pt x="53757" y="2262"/>
                  </a:moveTo>
                  <a:cubicBezTo>
                    <a:pt x="70367" y="2334"/>
                    <a:pt x="80582" y="7846"/>
                    <a:pt x="86238" y="12478"/>
                  </a:cubicBezTo>
                  <a:cubicBezTo>
                    <a:pt x="91726" y="16967"/>
                    <a:pt x="94096" y="21527"/>
                    <a:pt x="94572" y="22491"/>
                  </a:cubicBezTo>
                  <a:lnTo>
                    <a:pt x="94572" y="41255"/>
                  </a:lnTo>
                  <a:lnTo>
                    <a:pt x="94584" y="41255"/>
                  </a:lnTo>
                  <a:lnTo>
                    <a:pt x="72129" y="52340"/>
                  </a:lnTo>
                  <a:lnTo>
                    <a:pt x="59830" y="37743"/>
                  </a:lnTo>
                  <a:lnTo>
                    <a:pt x="62961" y="44279"/>
                  </a:lnTo>
                  <a:lnTo>
                    <a:pt x="57222" y="38005"/>
                  </a:lnTo>
                  <a:lnTo>
                    <a:pt x="57734" y="39969"/>
                  </a:lnTo>
                  <a:lnTo>
                    <a:pt x="57734" y="39969"/>
                  </a:lnTo>
                  <a:lnTo>
                    <a:pt x="54353" y="35540"/>
                  </a:lnTo>
                  <a:cubicBezTo>
                    <a:pt x="54162" y="35391"/>
                    <a:pt x="53969" y="35317"/>
                    <a:pt x="53775" y="35317"/>
                  </a:cubicBezTo>
                  <a:cubicBezTo>
                    <a:pt x="53582" y="35317"/>
                    <a:pt x="53388" y="35391"/>
                    <a:pt x="53198" y="35540"/>
                  </a:cubicBezTo>
                  <a:lnTo>
                    <a:pt x="49507" y="40398"/>
                  </a:lnTo>
                  <a:lnTo>
                    <a:pt x="50233" y="37564"/>
                  </a:lnTo>
                  <a:lnTo>
                    <a:pt x="41553" y="48113"/>
                  </a:lnTo>
                  <a:lnTo>
                    <a:pt x="43077" y="43994"/>
                  </a:lnTo>
                  <a:lnTo>
                    <a:pt x="36612" y="52923"/>
                  </a:lnTo>
                  <a:lnTo>
                    <a:pt x="12955" y="41243"/>
                  </a:lnTo>
                  <a:lnTo>
                    <a:pt x="12955" y="22491"/>
                  </a:lnTo>
                  <a:cubicBezTo>
                    <a:pt x="13407" y="21503"/>
                    <a:pt x="15788" y="16967"/>
                    <a:pt x="21289" y="12478"/>
                  </a:cubicBezTo>
                  <a:cubicBezTo>
                    <a:pt x="26944" y="7846"/>
                    <a:pt x="37148" y="2322"/>
                    <a:pt x="53757" y="2262"/>
                  </a:cubicBezTo>
                  <a:close/>
                  <a:moveTo>
                    <a:pt x="53460" y="0"/>
                  </a:moveTo>
                  <a:lnTo>
                    <a:pt x="53460" y="12"/>
                  </a:lnTo>
                  <a:cubicBezTo>
                    <a:pt x="36303" y="155"/>
                    <a:pt x="25671" y="5953"/>
                    <a:pt x="19765" y="10823"/>
                  </a:cubicBezTo>
                  <a:cubicBezTo>
                    <a:pt x="14002" y="15585"/>
                    <a:pt x="11526" y="20300"/>
                    <a:pt x="10942" y="21527"/>
                  </a:cubicBezTo>
                  <a:cubicBezTo>
                    <a:pt x="10608" y="21508"/>
                    <a:pt x="10191" y="21494"/>
                    <a:pt x="9711" y="21494"/>
                  </a:cubicBezTo>
                  <a:cubicBezTo>
                    <a:pt x="7372" y="21494"/>
                    <a:pt x="3527" y="21845"/>
                    <a:pt x="346" y="23860"/>
                  </a:cubicBezTo>
                  <a:cubicBezTo>
                    <a:pt x="120" y="23991"/>
                    <a:pt x="1" y="24229"/>
                    <a:pt x="1" y="24479"/>
                  </a:cubicBezTo>
                  <a:lnTo>
                    <a:pt x="1" y="42613"/>
                  </a:lnTo>
                  <a:cubicBezTo>
                    <a:pt x="1" y="42815"/>
                    <a:pt x="84" y="43029"/>
                    <a:pt x="251" y="43172"/>
                  </a:cubicBezTo>
                  <a:cubicBezTo>
                    <a:pt x="382" y="43291"/>
                    <a:pt x="560" y="43351"/>
                    <a:pt x="739" y="43351"/>
                  </a:cubicBezTo>
                  <a:cubicBezTo>
                    <a:pt x="775" y="43351"/>
                    <a:pt x="822" y="43351"/>
                    <a:pt x="846" y="43339"/>
                  </a:cubicBezTo>
                  <a:cubicBezTo>
                    <a:pt x="2456" y="43108"/>
                    <a:pt x="6097" y="42673"/>
                    <a:pt x="8702" y="42673"/>
                  </a:cubicBezTo>
                  <a:cubicBezTo>
                    <a:pt x="9719" y="42673"/>
                    <a:pt x="10579" y="42740"/>
                    <a:pt x="11097" y="42910"/>
                  </a:cubicBezTo>
                  <a:cubicBezTo>
                    <a:pt x="11181" y="42934"/>
                    <a:pt x="11264" y="42934"/>
                    <a:pt x="11335" y="42934"/>
                  </a:cubicBezTo>
                  <a:lnTo>
                    <a:pt x="39696" y="56936"/>
                  </a:lnTo>
                  <a:lnTo>
                    <a:pt x="53745" y="38457"/>
                  </a:lnTo>
                  <a:lnTo>
                    <a:pt x="67795" y="56936"/>
                  </a:lnTo>
                  <a:lnTo>
                    <a:pt x="96787" y="42625"/>
                  </a:lnTo>
                  <a:lnTo>
                    <a:pt x="96787" y="41886"/>
                  </a:lnTo>
                  <a:cubicBezTo>
                    <a:pt x="97396" y="41784"/>
                    <a:pt x="98206" y="41743"/>
                    <a:pt x="99107" y="41743"/>
                  </a:cubicBezTo>
                  <a:cubicBezTo>
                    <a:pt x="101658" y="41743"/>
                    <a:pt x="104935" y="42071"/>
                    <a:pt x="106431" y="42255"/>
                  </a:cubicBezTo>
                  <a:cubicBezTo>
                    <a:pt x="106446" y="42255"/>
                    <a:pt x="106473" y="42261"/>
                    <a:pt x="106499" y="42261"/>
                  </a:cubicBezTo>
                  <a:cubicBezTo>
                    <a:pt x="106513" y="42261"/>
                    <a:pt x="106526" y="42259"/>
                    <a:pt x="106538" y="42255"/>
                  </a:cubicBezTo>
                  <a:cubicBezTo>
                    <a:pt x="106716" y="42255"/>
                    <a:pt x="106871" y="42184"/>
                    <a:pt x="107014" y="42053"/>
                  </a:cubicBezTo>
                  <a:cubicBezTo>
                    <a:pt x="107169" y="41910"/>
                    <a:pt x="107264" y="41708"/>
                    <a:pt x="107264" y="41493"/>
                  </a:cubicBezTo>
                  <a:lnTo>
                    <a:pt x="106931" y="23384"/>
                  </a:lnTo>
                  <a:cubicBezTo>
                    <a:pt x="106931" y="23134"/>
                    <a:pt x="106788" y="22896"/>
                    <a:pt x="106573" y="22753"/>
                  </a:cubicBezTo>
                  <a:cubicBezTo>
                    <a:pt x="103567" y="20945"/>
                    <a:pt x="100035" y="20582"/>
                    <a:pt x="97675" y="20582"/>
                  </a:cubicBezTo>
                  <a:cubicBezTo>
                    <a:pt x="97081" y="20582"/>
                    <a:pt x="96562" y="20605"/>
                    <a:pt x="96144" y="20634"/>
                  </a:cubicBezTo>
                  <a:cubicBezTo>
                    <a:pt x="95108" y="18729"/>
                    <a:pt x="92572" y="14776"/>
                    <a:pt x="87785" y="10823"/>
                  </a:cubicBezTo>
                  <a:cubicBezTo>
                    <a:pt x="81868" y="5953"/>
                    <a:pt x="71248" y="155"/>
                    <a:pt x="54091" y="12"/>
                  </a:cubicBezTo>
                  <a:lnTo>
                    <a:pt x="540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9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9"/>
          <p:cNvSpPr/>
          <p:nvPr/>
        </p:nvSpPr>
        <p:spPr>
          <a:xfrm flipH="1" rot="10800000">
            <a:off x="0" y="-1"/>
            <a:ext cx="9144000" cy="333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9"/>
          <p:cNvGrpSpPr/>
          <p:nvPr/>
        </p:nvGrpSpPr>
        <p:grpSpPr>
          <a:xfrm flipH="1" rot="10800000">
            <a:off x="-110" y="333290"/>
            <a:ext cx="9214845" cy="635635"/>
            <a:chOff x="-110" y="3703274"/>
            <a:chExt cx="9214845" cy="635635"/>
          </a:xfrm>
        </p:grpSpPr>
        <p:grpSp>
          <p:nvGrpSpPr>
            <p:cNvPr id="206" name="Google Shape;206;p9"/>
            <p:cNvGrpSpPr/>
            <p:nvPr/>
          </p:nvGrpSpPr>
          <p:grpSpPr>
            <a:xfrm>
              <a:off x="317966" y="4021150"/>
              <a:ext cx="8579505" cy="317760"/>
              <a:chOff x="272416" y="4021150"/>
              <a:chExt cx="8579505" cy="317760"/>
            </a:xfrm>
          </p:grpSpPr>
          <p:sp>
            <p:nvSpPr>
              <p:cNvPr id="207" name="Google Shape;207;p9"/>
              <p:cNvSpPr/>
              <p:nvPr/>
            </p:nvSpPr>
            <p:spPr>
              <a:xfrm>
                <a:off x="2724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9"/>
              <p:cNvSpPr/>
              <p:nvPr/>
            </p:nvSpPr>
            <p:spPr>
              <a:xfrm>
                <a:off x="9079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9"/>
              <p:cNvSpPr/>
              <p:nvPr/>
            </p:nvSpPr>
            <p:spPr>
              <a:xfrm>
                <a:off x="154345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9"/>
              <p:cNvSpPr/>
              <p:nvPr/>
            </p:nvSpPr>
            <p:spPr>
              <a:xfrm>
                <a:off x="21789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9"/>
              <p:cNvSpPr/>
              <p:nvPr/>
            </p:nvSpPr>
            <p:spPr>
              <a:xfrm>
                <a:off x="28144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9"/>
              <p:cNvSpPr/>
              <p:nvPr/>
            </p:nvSpPr>
            <p:spPr>
              <a:xfrm>
                <a:off x="34500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9"/>
              <p:cNvSpPr/>
              <p:nvPr/>
            </p:nvSpPr>
            <p:spPr>
              <a:xfrm>
                <a:off x="40855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9"/>
              <p:cNvSpPr/>
              <p:nvPr/>
            </p:nvSpPr>
            <p:spPr>
              <a:xfrm>
                <a:off x="472105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9"/>
              <p:cNvSpPr/>
              <p:nvPr/>
            </p:nvSpPr>
            <p:spPr>
              <a:xfrm>
                <a:off x="53565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9"/>
              <p:cNvSpPr/>
              <p:nvPr/>
            </p:nvSpPr>
            <p:spPr>
              <a:xfrm>
                <a:off x="59920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9"/>
              <p:cNvSpPr/>
              <p:nvPr/>
            </p:nvSpPr>
            <p:spPr>
              <a:xfrm>
                <a:off x="66276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9"/>
              <p:cNvSpPr/>
              <p:nvPr/>
            </p:nvSpPr>
            <p:spPr>
              <a:xfrm>
                <a:off x="72631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19" name="Google Shape;219;p9"/>
              <p:cNvGrpSpPr/>
              <p:nvPr/>
            </p:nvGrpSpPr>
            <p:grpSpPr>
              <a:xfrm>
                <a:off x="7898641" y="4021150"/>
                <a:ext cx="953280" cy="317760"/>
                <a:chOff x="8009225" y="3955075"/>
                <a:chExt cx="1152000" cy="384000"/>
              </a:xfrm>
            </p:grpSpPr>
            <p:sp>
              <p:nvSpPr>
                <p:cNvPr id="220" name="Google Shape;220;p9"/>
                <p:cNvSpPr/>
                <p:nvPr/>
              </p:nvSpPr>
              <p:spPr>
                <a:xfrm>
                  <a:off x="8009225" y="3955075"/>
                  <a:ext cx="384000" cy="38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" name="Google Shape;221;p9"/>
                <p:cNvSpPr/>
                <p:nvPr/>
              </p:nvSpPr>
              <p:spPr>
                <a:xfrm>
                  <a:off x="8777225" y="3955075"/>
                  <a:ext cx="384000" cy="38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22" name="Google Shape;222;p9"/>
            <p:cNvGrpSpPr/>
            <p:nvPr/>
          </p:nvGrpSpPr>
          <p:grpSpPr>
            <a:xfrm>
              <a:off x="-110" y="3703274"/>
              <a:ext cx="9214845" cy="317863"/>
              <a:chOff x="-110" y="3703274"/>
              <a:chExt cx="9214845" cy="317863"/>
            </a:xfrm>
          </p:grpSpPr>
          <p:grpSp>
            <p:nvGrpSpPr>
              <p:cNvPr id="223" name="Google Shape;223;p9"/>
              <p:cNvGrpSpPr/>
              <p:nvPr/>
            </p:nvGrpSpPr>
            <p:grpSpPr>
              <a:xfrm>
                <a:off x="-110" y="3703274"/>
                <a:ext cx="8579395" cy="317825"/>
                <a:chOff x="-110" y="3703274"/>
                <a:chExt cx="8579395" cy="317825"/>
              </a:xfrm>
            </p:grpSpPr>
            <p:sp>
              <p:nvSpPr>
                <p:cNvPr id="224" name="Google Shape;224;p9"/>
                <p:cNvSpPr/>
                <p:nvPr/>
              </p:nvSpPr>
              <p:spPr>
                <a:xfrm>
                  <a:off x="-1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" name="Google Shape;225;p9"/>
                <p:cNvSpPr/>
                <p:nvPr/>
              </p:nvSpPr>
              <p:spPr>
                <a:xfrm>
                  <a:off x="6354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" name="Google Shape;226;p9"/>
                <p:cNvSpPr/>
                <p:nvPr/>
              </p:nvSpPr>
              <p:spPr>
                <a:xfrm>
                  <a:off x="127093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" name="Google Shape;227;p9"/>
                <p:cNvSpPr/>
                <p:nvPr/>
              </p:nvSpPr>
              <p:spPr>
                <a:xfrm>
                  <a:off x="190645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9"/>
                <p:cNvSpPr/>
                <p:nvPr/>
              </p:nvSpPr>
              <p:spPr>
                <a:xfrm>
                  <a:off x="254197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" name="Google Shape;229;p9"/>
                <p:cNvSpPr/>
                <p:nvPr/>
              </p:nvSpPr>
              <p:spPr>
                <a:xfrm>
                  <a:off x="317749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" name="Google Shape;230;p9"/>
                <p:cNvSpPr/>
                <p:nvPr/>
              </p:nvSpPr>
              <p:spPr>
                <a:xfrm>
                  <a:off x="38130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" name="Google Shape;231;p9"/>
                <p:cNvSpPr/>
                <p:nvPr/>
              </p:nvSpPr>
              <p:spPr>
                <a:xfrm>
                  <a:off x="444853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" name="Google Shape;232;p9"/>
                <p:cNvSpPr/>
                <p:nvPr/>
              </p:nvSpPr>
              <p:spPr>
                <a:xfrm>
                  <a:off x="508405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" name="Google Shape;233;p9"/>
                <p:cNvSpPr/>
                <p:nvPr/>
              </p:nvSpPr>
              <p:spPr>
                <a:xfrm>
                  <a:off x="571957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" name="Google Shape;234;p9"/>
                <p:cNvSpPr/>
                <p:nvPr/>
              </p:nvSpPr>
              <p:spPr>
                <a:xfrm>
                  <a:off x="635509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" name="Google Shape;235;p9"/>
                <p:cNvSpPr/>
                <p:nvPr/>
              </p:nvSpPr>
              <p:spPr>
                <a:xfrm>
                  <a:off x="69906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" name="Google Shape;236;p9"/>
                <p:cNvSpPr/>
                <p:nvPr/>
              </p:nvSpPr>
              <p:spPr>
                <a:xfrm>
                  <a:off x="7626115" y="3703274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" name="Google Shape;237;p9"/>
                <p:cNvSpPr/>
                <p:nvPr/>
              </p:nvSpPr>
              <p:spPr>
                <a:xfrm>
                  <a:off x="8261585" y="3703274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38" name="Google Shape;238;p9"/>
              <p:cNvSpPr/>
              <p:nvPr/>
            </p:nvSpPr>
            <p:spPr>
              <a:xfrm>
                <a:off x="8897035" y="3703437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39" name="Google Shape;239;p9"/>
          <p:cNvSpPr txBox="1"/>
          <p:nvPr>
            <p:ph type="title"/>
          </p:nvPr>
        </p:nvSpPr>
        <p:spPr>
          <a:xfrm>
            <a:off x="2598000" y="1745675"/>
            <a:ext cx="3948000" cy="78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40" name="Google Shape;240;p9"/>
          <p:cNvSpPr txBox="1"/>
          <p:nvPr>
            <p:ph idx="1" type="subTitle"/>
          </p:nvPr>
        </p:nvSpPr>
        <p:spPr>
          <a:xfrm>
            <a:off x="2598000" y="2467525"/>
            <a:ext cx="3948000" cy="17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7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241" name="Google Shape;241;p9"/>
          <p:cNvGrpSpPr/>
          <p:nvPr/>
        </p:nvGrpSpPr>
        <p:grpSpPr>
          <a:xfrm flipH="1" rot="10800000">
            <a:off x="7880715" y="3411812"/>
            <a:ext cx="1269045" cy="1270800"/>
            <a:chOff x="5298690" y="1199812"/>
            <a:chExt cx="1269045" cy="1270800"/>
          </a:xfrm>
        </p:grpSpPr>
        <p:grpSp>
          <p:nvGrpSpPr>
            <p:cNvPr id="242" name="Google Shape;242;p9"/>
            <p:cNvGrpSpPr/>
            <p:nvPr/>
          </p:nvGrpSpPr>
          <p:grpSpPr>
            <a:xfrm>
              <a:off x="5298690" y="1517512"/>
              <a:ext cx="1269045" cy="953100"/>
              <a:chOff x="218690" y="103349"/>
              <a:chExt cx="1269045" cy="953100"/>
            </a:xfrm>
          </p:grpSpPr>
          <p:grpSp>
            <p:nvGrpSpPr>
              <p:cNvPr id="243" name="Google Shape;243;p9"/>
              <p:cNvGrpSpPr/>
              <p:nvPr/>
            </p:nvGrpSpPr>
            <p:grpSpPr>
              <a:xfrm>
                <a:off x="218690" y="421049"/>
                <a:ext cx="951345" cy="317700"/>
                <a:chOff x="1765" y="3703399"/>
                <a:chExt cx="951345" cy="317700"/>
              </a:xfrm>
            </p:grpSpPr>
            <p:sp>
              <p:nvSpPr>
                <p:cNvPr id="244" name="Google Shape;244;p9"/>
                <p:cNvSpPr/>
                <p:nvPr/>
              </p:nvSpPr>
              <p:spPr>
                <a:xfrm>
                  <a:off x="1765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" name="Google Shape;245;p9"/>
                <p:cNvSpPr/>
                <p:nvPr/>
              </p:nvSpPr>
              <p:spPr>
                <a:xfrm>
                  <a:off x="6354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46" name="Google Shape;246;p9"/>
              <p:cNvSpPr/>
              <p:nvPr/>
            </p:nvSpPr>
            <p:spPr>
              <a:xfrm>
                <a:off x="536390" y="10334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7" name="Google Shape;247;p9"/>
              <p:cNvGrpSpPr/>
              <p:nvPr/>
            </p:nvGrpSpPr>
            <p:grpSpPr>
              <a:xfrm>
                <a:off x="536390" y="738749"/>
                <a:ext cx="951345" cy="317700"/>
                <a:chOff x="7515" y="3703399"/>
                <a:chExt cx="951345" cy="317700"/>
              </a:xfrm>
            </p:grpSpPr>
            <p:sp>
              <p:nvSpPr>
                <p:cNvPr id="248" name="Google Shape;248;p9"/>
                <p:cNvSpPr/>
                <p:nvPr/>
              </p:nvSpPr>
              <p:spPr>
                <a:xfrm>
                  <a:off x="7515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" name="Google Shape;249;p9"/>
                <p:cNvSpPr/>
                <p:nvPr/>
              </p:nvSpPr>
              <p:spPr>
                <a:xfrm>
                  <a:off x="64116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50" name="Google Shape;250;p9"/>
            <p:cNvSpPr/>
            <p:nvPr/>
          </p:nvSpPr>
          <p:spPr>
            <a:xfrm>
              <a:off x="6250027" y="1517512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9"/>
            <p:cNvSpPr/>
            <p:nvPr/>
          </p:nvSpPr>
          <p:spPr>
            <a:xfrm>
              <a:off x="5932327" y="1199812"/>
              <a:ext cx="317700" cy="31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10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10"/>
          <p:cNvSpPr txBox="1"/>
          <p:nvPr>
            <p:ph type="title"/>
          </p:nvPr>
        </p:nvSpPr>
        <p:spPr>
          <a:xfrm>
            <a:off x="713225" y="1482450"/>
            <a:ext cx="3630600" cy="21786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55" name="Google Shape;255;p10"/>
          <p:cNvSpPr/>
          <p:nvPr/>
        </p:nvSpPr>
        <p:spPr>
          <a:xfrm>
            <a:off x="0" y="4810200"/>
            <a:ext cx="9144000" cy="333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6" name="Google Shape;256;p10"/>
          <p:cNvGrpSpPr/>
          <p:nvPr/>
        </p:nvGrpSpPr>
        <p:grpSpPr>
          <a:xfrm>
            <a:off x="-22648" y="4174574"/>
            <a:ext cx="9214845" cy="635635"/>
            <a:chOff x="-110" y="3703274"/>
            <a:chExt cx="9214845" cy="635635"/>
          </a:xfrm>
        </p:grpSpPr>
        <p:grpSp>
          <p:nvGrpSpPr>
            <p:cNvPr id="257" name="Google Shape;257;p10"/>
            <p:cNvGrpSpPr/>
            <p:nvPr/>
          </p:nvGrpSpPr>
          <p:grpSpPr>
            <a:xfrm>
              <a:off x="317966" y="4021150"/>
              <a:ext cx="8579505" cy="317760"/>
              <a:chOff x="272416" y="4021150"/>
              <a:chExt cx="8579505" cy="317760"/>
            </a:xfrm>
          </p:grpSpPr>
          <p:sp>
            <p:nvSpPr>
              <p:cNvPr id="258" name="Google Shape;258;p10"/>
              <p:cNvSpPr/>
              <p:nvPr/>
            </p:nvSpPr>
            <p:spPr>
              <a:xfrm>
                <a:off x="2724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10"/>
              <p:cNvSpPr/>
              <p:nvPr/>
            </p:nvSpPr>
            <p:spPr>
              <a:xfrm>
                <a:off x="9079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10"/>
              <p:cNvSpPr/>
              <p:nvPr/>
            </p:nvSpPr>
            <p:spPr>
              <a:xfrm>
                <a:off x="154345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0"/>
              <p:cNvSpPr/>
              <p:nvPr/>
            </p:nvSpPr>
            <p:spPr>
              <a:xfrm>
                <a:off x="21789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0"/>
              <p:cNvSpPr/>
              <p:nvPr/>
            </p:nvSpPr>
            <p:spPr>
              <a:xfrm>
                <a:off x="28144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10"/>
              <p:cNvSpPr/>
              <p:nvPr/>
            </p:nvSpPr>
            <p:spPr>
              <a:xfrm>
                <a:off x="34500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10"/>
              <p:cNvSpPr/>
              <p:nvPr/>
            </p:nvSpPr>
            <p:spPr>
              <a:xfrm>
                <a:off x="40855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0"/>
              <p:cNvSpPr/>
              <p:nvPr/>
            </p:nvSpPr>
            <p:spPr>
              <a:xfrm>
                <a:off x="472105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0"/>
              <p:cNvSpPr/>
              <p:nvPr/>
            </p:nvSpPr>
            <p:spPr>
              <a:xfrm>
                <a:off x="535657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0"/>
              <p:cNvSpPr/>
              <p:nvPr/>
            </p:nvSpPr>
            <p:spPr>
              <a:xfrm>
                <a:off x="599209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10"/>
              <p:cNvSpPr/>
              <p:nvPr/>
            </p:nvSpPr>
            <p:spPr>
              <a:xfrm>
                <a:off x="662761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10"/>
              <p:cNvSpPr/>
              <p:nvPr/>
            </p:nvSpPr>
            <p:spPr>
              <a:xfrm>
                <a:off x="7263136" y="4021150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70" name="Google Shape;270;p10"/>
              <p:cNvGrpSpPr/>
              <p:nvPr/>
            </p:nvGrpSpPr>
            <p:grpSpPr>
              <a:xfrm>
                <a:off x="7898641" y="4021150"/>
                <a:ext cx="953280" cy="317760"/>
                <a:chOff x="8009225" y="3955075"/>
                <a:chExt cx="1152000" cy="384000"/>
              </a:xfrm>
            </p:grpSpPr>
            <p:sp>
              <p:nvSpPr>
                <p:cNvPr id="271" name="Google Shape;271;p10"/>
                <p:cNvSpPr/>
                <p:nvPr/>
              </p:nvSpPr>
              <p:spPr>
                <a:xfrm>
                  <a:off x="8009225" y="3955075"/>
                  <a:ext cx="384000" cy="38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" name="Google Shape;272;p10"/>
                <p:cNvSpPr/>
                <p:nvPr/>
              </p:nvSpPr>
              <p:spPr>
                <a:xfrm>
                  <a:off x="8777225" y="3955075"/>
                  <a:ext cx="384000" cy="384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73" name="Google Shape;273;p10"/>
            <p:cNvGrpSpPr/>
            <p:nvPr/>
          </p:nvGrpSpPr>
          <p:grpSpPr>
            <a:xfrm>
              <a:off x="-110" y="3703274"/>
              <a:ext cx="9214845" cy="317863"/>
              <a:chOff x="-110" y="3703274"/>
              <a:chExt cx="9214845" cy="317863"/>
            </a:xfrm>
          </p:grpSpPr>
          <p:grpSp>
            <p:nvGrpSpPr>
              <p:cNvPr id="274" name="Google Shape;274;p10"/>
              <p:cNvGrpSpPr/>
              <p:nvPr/>
            </p:nvGrpSpPr>
            <p:grpSpPr>
              <a:xfrm>
                <a:off x="-110" y="3703274"/>
                <a:ext cx="8579395" cy="317825"/>
                <a:chOff x="-110" y="3703274"/>
                <a:chExt cx="8579395" cy="317825"/>
              </a:xfrm>
            </p:grpSpPr>
            <p:sp>
              <p:nvSpPr>
                <p:cNvPr id="275" name="Google Shape;275;p10"/>
                <p:cNvSpPr/>
                <p:nvPr/>
              </p:nvSpPr>
              <p:spPr>
                <a:xfrm>
                  <a:off x="-1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" name="Google Shape;276;p10"/>
                <p:cNvSpPr/>
                <p:nvPr/>
              </p:nvSpPr>
              <p:spPr>
                <a:xfrm>
                  <a:off x="6354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" name="Google Shape;277;p10"/>
                <p:cNvSpPr/>
                <p:nvPr/>
              </p:nvSpPr>
              <p:spPr>
                <a:xfrm>
                  <a:off x="127093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" name="Google Shape;278;p10"/>
                <p:cNvSpPr/>
                <p:nvPr/>
              </p:nvSpPr>
              <p:spPr>
                <a:xfrm>
                  <a:off x="190645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" name="Google Shape;279;p10"/>
                <p:cNvSpPr/>
                <p:nvPr/>
              </p:nvSpPr>
              <p:spPr>
                <a:xfrm>
                  <a:off x="254197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" name="Google Shape;280;p10"/>
                <p:cNvSpPr/>
                <p:nvPr/>
              </p:nvSpPr>
              <p:spPr>
                <a:xfrm>
                  <a:off x="317749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" name="Google Shape;281;p10"/>
                <p:cNvSpPr/>
                <p:nvPr/>
              </p:nvSpPr>
              <p:spPr>
                <a:xfrm>
                  <a:off x="38130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" name="Google Shape;282;p10"/>
                <p:cNvSpPr/>
                <p:nvPr/>
              </p:nvSpPr>
              <p:spPr>
                <a:xfrm>
                  <a:off x="444853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" name="Google Shape;283;p10"/>
                <p:cNvSpPr/>
                <p:nvPr/>
              </p:nvSpPr>
              <p:spPr>
                <a:xfrm>
                  <a:off x="508405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" name="Google Shape;284;p10"/>
                <p:cNvSpPr/>
                <p:nvPr/>
              </p:nvSpPr>
              <p:spPr>
                <a:xfrm>
                  <a:off x="571957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" name="Google Shape;285;p10"/>
                <p:cNvSpPr/>
                <p:nvPr/>
              </p:nvSpPr>
              <p:spPr>
                <a:xfrm>
                  <a:off x="635509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" name="Google Shape;286;p10"/>
                <p:cNvSpPr/>
                <p:nvPr/>
              </p:nvSpPr>
              <p:spPr>
                <a:xfrm>
                  <a:off x="6990610" y="3703399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" name="Google Shape;287;p10"/>
                <p:cNvSpPr/>
                <p:nvPr/>
              </p:nvSpPr>
              <p:spPr>
                <a:xfrm>
                  <a:off x="7626115" y="3703274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" name="Google Shape;288;p10"/>
                <p:cNvSpPr/>
                <p:nvPr/>
              </p:nvSpPr>
              <p:spPr>
                <a:xfrm>
                  <a:off x="8261585" y="3703274"/>
                  <a:ext cx="317700" cy="317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89" name="Google Shape;289;p10"/>
              <p:cNvSpPr/>
              <p:nvPr/>
            </p:nvSpPr>
            <p:spPr>
              <a:xfrm>
                <a:off x="8897035" y="3703437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2625" y="392075"/>
            <a:ext cx="7718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Germania One"/>
              <a:buNone/>
              <a:defRPr b="1" sz="4200">
                <a:solidFill>
                  <a:schemeClr val="dk2"/>
                </a:solidFill>
                <a:latin typeface="Germania One"/>
                <a:ea typeface="Germania One"/>
                <a:cs typeface="Germania One"/>
                <a:sym typeface="Germania On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Germania One"/>
              <a:buNone/>
              <a:defRPr b="1" sz="4200">
                <a:solidFill>
                  <a:schemeClr val="dk2"/>
                </a:solidFill>
                <a:latin typeface="Germania One"/>
                <a:ea typeface="Germania One"/>
                <a:cs typeface="Germania One"/>
                <a:sym typeface="Germania On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Germania One"/>
              <a:buNone/>
              <a:defRPr b="1" sz="4200">
                <a:solidFill>
                  <a:schemeClr val="dk2"/>
                </a:solidFill>
                <a:latin typeface="Germania One"/>
                <a:ea typeface="Germania One"/>
                <a:cs typeface="Germania One"/>
                <a:sym typeface="Germania On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Germania One"/>
              <a:buNone/>
              <a:defRPr b="1" sz="4200">
                <a:solidFill>
                  <a:schemeClr val="dk2"/>
                </a:solidFill>
                <a:latin typeface="Germania One"/>
                <a:ea typeface="Germania One"/>
                <a:cs typeface="Germania One"/>
                <a:sym typeface="Germania On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Germania One"/>
              <a:buNone/>
              <a:defRPr b="1" sz="4200">
                <a:solidFill>
                  <a:schemeClr val="dk2"/>
                </a:solidFill>
                <a:latin typeface="Germania One"/>
                <a:ea typeface="Germania One"/>
                <a:cs typeface="Germania One"/>
                <a:sym typeface="Germania On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Germania One"/>
              <a:buNone/>
              <a:defRPr b="1" sz="4200">
                <a:solidFill>
                  <a:schemeClr val="dk2"/>
                </a:solidFill>
                <a:latin typeface="Germania One"/>
                <a:ea typeface="Germania One"/>
                <a:cs typeface="Germania One"/>
                <a:sym typeface="Germania On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Germania One"/>
              <a:buNone/>
              <a:defRPr b="1" sz="4200">
                <a:solidFill>
                  <a:schemeClr val="dk2"/>
                </a:solidFill>
                <a:latin typeface="Germania One"/>
                <a:ea typeface="Germania One"/>
                <a:cs typeface="Germania One"/>
                <a:sym typeface="Germania On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Germania One"/>
              <a:buNone/>
              <a:defRPr b="1" sz="4200">
                <a:solidFill>
                  <a:schemeClr val="dk2"/>
                </a:solidFill>
                <a:latin typeface="Germania One"/>
                <a:ea typeface="Germania One"/>
                <a:cs typeface="Germania One"/>
                <a:sym typeface="Germania On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Germania One"/>
              <a:buNone/>
              <a:defRPr b="1" sz="4200">
                <a:solidFill>
                  <a:schemeClr val="dk2"/>
                </a:solidFill>
                <a:latin typeface="Germania One"/>
                <a:ea typeface="Germania One"/>
                <a:cs typeface="Germania One"/>
                <a:sym typeface="Germani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2625" y="1152475"/>
            <a:ext cx="7718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●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○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■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●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○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■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●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○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■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990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32"/>
          <p:cNvSpPr txBox="1"/>
          <p:nvPr>
            <p:ph type="ctrTitle"/>
          </p:nvPr>
        </p:nvSpPr>
        <p:spPr>
          <a:xfrm>
            <a:off x="1702338" y="106575"/>
            <a:ext cx="5739300" cy="231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274E13"/>
                </a:solidFill>
              </a:rPr>
              <a:t>SOFTWARE DEVELOPMENT WITH GRAB</a:t>
            </a:r>
            <a:endParaRPr sz="4800">
              <a:solidFill>
                <a:srgbClr val="274E13"/>
              </a:solidFill>
            </a:endParaRPr>
          </a:p>
        </p:txBody>
      </p:sp>
      <p:sp>
        <p:nvSpPr>
          <p:cNvPr id="992" name="Google Shape;992;p32"/>
          <p:cNvSpPr txBox="1"/>
          <p:nvPr>
            <p:ph idx="1" type="subTitle"/>
          </p:nvPr>
        </p:nvSpPr>
        <p:spPr>
          <a:xfrm>
            <a:off x="1657926" y="2255400"/>
            <a:ext cx="57393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Group Members: Alyssa Woon 221143R</a:t>
            </a:r>
            <a:endParaRPr/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      Amanda Tan 220970G</a:t>
            </a:r>
            <a:endParaRPr/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      Jovan Lim 220913R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	        Terrence Cheong 221127M</a:t>
            </a:r>
            <a:endParaRPr/>
          </a:p>
        </p:txBody>
      </p:sp>
      <p:grpSp>
        <p:nvGrpSpPr>
          <p:cNvPr id="993" name="Google Shape;993;p32"/>
          <p:cNvGrpSpPr/>
          <p:nvPr/>
        </p:nvGrpSpPr>
        <p:grpSpPr>
          <a:xfrm>
            <a:off x="-110" y="179549"/>
            <a:ext cx="1269045" cy="953100"/>
            <a:chOff x="216815" y="103349"/>
            <a:chExt cx="1269045" cy="953100"/>
          </a:xfrm>
        </p:grpSpPr>
        <p:grpSp>
          <p:nvGrpSpPr>
            <p:cNvPr id="994" name="Google Shape;994;p32"/>
            <p:cNvGrpSpPr/>
            <p:nvPr/>
          </p:nvGrpSpPr>
          <p:grpSpPr>
            <a:xfrm>
              <a:off x="536390" y="738749"/>
              <a:ext cx="949470" cy="317700"/>
              <a:chOff x="7515" y="3703399"/>
              <a:chExt cx="949470" cy="317700"/>
            </a:xfrm>
          </p:grpSpPr>
          <p:sp>
            <p:nvSpPr>
              <p:cNvPr id="995" name="Google Shape;995;p32"/>
              <p:cNvSpPr/>
              <p:nvPr/>
            </p:nvSpPr>
            <p:spPr>
              <a:xfrm>
                <a:off x="751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32"/>
              <p:cNvSpPr/>
              <p:nvPr/>
            </p:nvSpPr>
            <p:spPr>
              <a:xfrm>
                <a:off x="63928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7" name="Google Shape;997;p32"/>
            <p:cNvGrpSpPr/>
            <p:nvPr/>
          </p:nvGrpSpPr>
          <p:grpSpPr>
            <a:xfrm>
              <a:off x="216815" y="421049"/>
              <a:ext cx="951345" cy="317700"/>
              <a:chOff x="-110" y="3703399"/>
              <a:chExt cx="951345" cy="317700"/>
            </a:xfrm>
          </p:grpSpPr>
          <p:sp>
            <p:nvSpPr>
              <p:cNvPr id="998" name="Google Shape;998;p32"/>
              <p:cNvSpPr/>
              <p:nvPr/>
            </p:nvSpPr>
            <p:spPr>
              <a:xfrm>
                <a:off x="-11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32"/>
              <p:cNvSpPr/>
              <p:nvPr/>
            </p:nvSpPr>
            <p:spPr>
              <a:xfrm>
                <a:off x="633535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0" name="Google Shape;1000;p32"/>
            <p:cNvGrpSpPr/>
            <p:nvPr/>
          </p:nvGrpSpPr>
          <p:grpSpPr>
            <a:xfrm>
              <a:off x="532740" y="103349"/>
              <a:ext cx="953120" cy="317700"/>
              <a:chOff x="-3760" y="3703399"/>
              <a:chExt cx="953120" cy="317700"/>
            </a:xfrm>
          </p:grpSpPr>
          <p:sp>
            <p:nvSpPr>
              <p:cNvPr id="1001" name="Google Shape;1001;p32"/>
              <p:cNvSpPr/>
              <p:nvPr/>
            </p:nvSpPr>
            <p:spPr>
              <a:xfrm>
                <a:off x="-376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32"/>
              <p:cNvSpPr/>
              <p:nvPr/>
            </p:nvSpPr>
            <p:spPr>
              <a:xfrm>
                <a:off x="631660" y="3703399"/>
                <a:ext cx="317700" cy="317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003" name="Google Shape;100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4200" y="106575"/>
            <a:ext cx="1543627" cy="1181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p41"/>
          <p:cNvSpPr txBox="1"/>
          <p:nvPr>
            <p:ph type="title"/>
          </p:nvPr>
        </p:nvSpPr>
        <p:spPr>
          <a:xfrm>
            <a:off x="713225" y="2154138"/>
            <a:ext cx="3858900" cy="152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GAME INTRODUCTION</a:t>
            </a:r>
            <a:endParaRPr sz="5200"/>
          </a:p>
        </p:txBody>
      </p:sp>
      <p:sp>
        <p:nvSpPr>
          <p:cNvPr id="1072" name="Google Shape;1072;p41"/>
          <p:cNvSpPr txBox="1"/>
          <p:nvPr>
            <p:ph idx="2" type="title"/>
          </p:nvPr>
        </p:nvSpPr>
        <p:spPr>
          <a:xfrm>
            <a:off x="713225" y="1068450"/>
            <a:ext cx="2590200" cy="10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42"/>
          <p:cNvSpPr txBox="1"/>
          <p:nvPr>
            <p:ph type="title"/>
          </p:nvPr>
        </p:nvSpPr>
        <p:spPr>
          <a:xfrm>
            <a:off x="713225" y="509325"/>
            <a:ext cx="77175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212121"/>
                </a:solidFill>
              </a:rPr>
              <a:t>HOW DOES THE GAME WORKS?</a:t>
            </a:r>
            <a:endParaRPr sz="4000">
              <a:solidFill>
                <a:srgbClr val="212121"/>
              </a:solidFill>
            </a:endParaRPr>
          </a:p>
        </p:txBody>
      </p:sp>
      <p:sp>
        <p:nvSpPr>
          <p:cNvPr id="1078" name="Google Shape;1078;p42"/>
          <p:cNvSpPr txBox="1"/>
          <p:nvPr>
            <p:ph idx="1" type="body"/>
          </p:nvPr>
        </p:nvSpPr>
        <p:spPr>
          <a:xfrm>
            <a:off x="712625" y="1297625"/>
            <a:ext cx="771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51F29"/>
              </a:buClr>
              <a:buSzPts val="2200"/>
              <a:buFont typeface="Comic Sans MS"/>
              <a:buChar char="❏"/>
            </a:pP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In this game, users will be given one chance per day, in which they will be able to play four different levels </a:t>
            </a:r>
            <a:endParaRPr baseline="30000" sz="22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51F29"/>
              </a:buClr>
              <a:buSzPts val="2200"/>
              <a:buFont typeface="Comic Sans MS"/>
              <a:buChar char="❏"/>
            </a:pP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Users are required to avoid hitting any obstacles, and each obstacle that they pass would allow them to gain one point to their score</a:t>
            </a:r>
            <a:endParaRPr baseline="30000" sz="22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51F29"/>
              </a:buClr>
              <a:buSzPts val="2200"/>
              <a:buFont typeface="Comic Sans MS"/>
              <a:buChar char="❏"/>
            </a:pP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At each stage, there is a different score target that they have to hit, before being able to spin the wheel and move on to the next level </a:t>
            </a:r>
            <a:endParaRPr baseline="30000" sz="22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51F29"/>
              </a:buClr>
              <a:buSzPts val="2200"/>
              <a:buFont typeface="Comic Sans MS"/>
              <a:buChar char="❏"/>
            </a:pP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At each level, the score target would increase, making it harder for the user to hit the final level </a:t>
            </a:r>
            <a:endParaRPr baseline="30000" sz="22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aseline="30000" sz="22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2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p43"/>
          <p:cNvSpPr txBox="1"/>
          <p:nvPr>
            <p:ph type="title"/>
          </p:nvPr>
        </p:nvSpPr>
        <p:spPr>
          <a:xfrm>
            <a:off x="713225" y="509325"/>
            <a:ext cx="77175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212121"/>
                </a:solidFill>
              </a:rPr>
              <a:t>HOW DOES THE GAME WORKS?</a:t>
            </a:r>
            <a:endParaRPr sz="4000">
              <a:solidFill>
                <a:srgbClr val="212121"/>
              </a:solidFill>
            </a:endParaRPr>
          </a:p>
        </p:txBody>
      </p:sp>
      <p:sp>
        <p:nvSpPr>
          <p:cNvPr id="1084" name="Google Shape;1084;p43"/>
          <p:cNvSpPr txBox="1"/>
          <p:nvPr>
            <p:ph idx="1" type="body"/>
          </p:nvPr>
        </p:nvSpPr>
        <p:spPr>
          <a:xfrm>
            <a:off x="712625" y="1297625"/>
            <a:ext cx="771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51F29"/>
              </a:buClr>
              <a:buSzPts val="2200"/>
              <a:buFont typeface="Comic Sans MS"/>
              <a:buChar char="❏"/>
            </a:pP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At each level, the speed of the character would also increase, which increases the challenge for the user </a:t>
            </a:r>
            <a:endParaRPr baseline="30000" sz="22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51F29"/>
              </a:buClr>
              <a:buSzPts val="2200"/>
              <a:buFont typeface="Comic Sans MS"/>
              <a:buChar char="❏"/>
            </a:pP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Upon hitting the score target of each level, users would then be prompted to spin the wheel, which then contains different prizes at different levels </a:t>
            </a:r>
            <a:endParaRPr baseline="30000" sz="22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51F29"/>
              </a:buClr>
              <a:buSzPts val="2200"/>
              <a:buFont typeface="Comic Sans MS"/>
              <a:buChar char="❏"/>
            </a:pP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Once they have spun the wheel, they would then be able to proceed on to the next </a:t>
            </a: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level</a:t>
            </a: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baseline="30000" sz="22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aseline="30000" sz="22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44"/>
          <p:cNvSpPr txBox="1"/>
          <p:nvPr>
            <p:ph type="title"/>
          </p:nvPr>
        </p:nvSpPr>
        <p:spPr>
          <a:xfrm>
            <a:off x="713225" y="2154138"/>
            <a:ext cx="3858900" cy="152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GAME SHOWCASE</a:t>
            </a:r>
            <a:endParaRPr sz="5200"/>
          </a:p>
        </p:txBody>
      </p:sp>
      <p:sp>
        <p:nvSpPr>
          <p:cNvPr id="1090" name="Google Shape;1090;p44"/>
          <p:cNvSpPr txBox="1"/>
          <p:nvPr>
            <p:ph idx="2" type="title"/>
          </p:nvPr>
        </p:nvSpPr>
        <p:spPr>
          <a:xfrm>
            <a:off x="713225" y="1068450"/>
            <a:ext cx="2590200" cy="10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33"/>
          <p:cNvSpPr txBox="1"/>
          <p:nvPr>
            <p:ph type="title"/>
          </p:nvPr>
        </p:nvSpPr>
        <p:spPr>
          <a:xfrm>
            <a:off x="713225" y="393200"/>
            <a:ext cx="77175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Table of</a:t>
            </a:r>
            <a:r>
              <a:rPr lang="en"/>
              <a:t> contents</a:t>
            </a:r>
            <a:endParaRPr/>
          </a:p>
        </p:txBody>
      </p:sp>
      <p:sp>
        <p:nvSpPr>
          <p:cNvPr id="1009" name="Google Shape;1009;p33"/>
          <p:cNvSpPr txBox="1"/>
          <p:nvPr>
            <p:ph idx="2" type="ctrTitle"/>
          </p:nvPr>
        </p:nvSpPr>
        <p:spPr>
          <a:xfrm>
            <a:off x="1727615" y="1818088"/>
            <a:ext cx="25212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BACKGROUND OF GRAB</a:t>
            </a:r>
            <a:endParaRPr sz="2100"/>
          </a:p>
        </p:txBody>
      </p:sp>
      <p:sp>
        <p:nvSpPr>
          <p:cNvPr id="1010" name="Google Shape;1010;p33"/>
          <p:cNvSpPr txBox="1"/>
          <p:nvPr>
            <p:ph idx="1" type="subTitle"/>
          </p:nvPr>
        </p:nvSpPr>
        <p:spPr>
          <a:xfrm>
            <a:off x="1730165" y="2197188"/>
            <a:ext cx="25161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GRAB</a:t>
            </a:r>
            <a:endParaRPr/>
          </a:p>
        </p:txBody>
      </p:sp>
      <p:sp>
        <p:nvSpPr>
          <p:cNvPr id="1011" name="Google Shape;1011;p33"/>
          <p:cNvSpPr txBox="1"/>
          <p:nvPr>
            <p:ph idx="3" type="title"/>
          </p:nvPr>
        </p:nvSpPr>
        <p:spPr>
          <a:xfrm>
            <a:off x="2481815" y="1311420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012" name="Google Shape;1012;p33"/>
          <p:cNvSpPr txBox="1"/>
          <p:nvPr>
            <p:ph idx="4" type="ctrTitle"/>
          </p:nvPr>
        </p:nvSpPr>
        <p:spPr>
          <a:xfrm>
            <a:off x="5241794" y="1818963"/>
            <a:ext cx="25212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PROJECT OBJECTIVE</a:t>
            </a:r>
            <a:endParaRPr sz="2100"/>
          </a:p>
        </p:txBody>
      </p:sp>
      <p:sp>
        <p:nvSpPr>
          <p:cNvPr id="1013" name="Google Shape;1013;p33"/>
          <p:cNvSpPr txBox="1"/>
          <p:nvPr>
            <p:ph idx="5" type="subTitle"/>
          </p:nvPr>
        </p:nvSpPr>
        <p:spPr>
          <a:xfrm>
            <a:off x="5241794" y="2170388"/>
            <a:ext cx="25212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 OF OUR SOFTWARE DEVELOPMENT</a:t>
            </a:r>
            <a:endParaRPr/>
          </a:p>
        </p:txBody>
      </p:sp>
      <p:sp>
        <p:nvSpPr>
          <p:cNvPr id="1014" name="Google Shape;1014;p33"/>
          <p:cNvSpPr txBox="1"/>
          <p:nvPr>
            <p:ph idx="6" type="title"/>
          </p:nvPr>
        </p:nvSpPr>
        <p:spPr>
          <a:xfrm>
            <a:off x="5995994" y="1255677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15" name="Google Shape;1015;p33"/>
          <p:cNvSpPr txBox="1"/>
          <p:nvPr>
            <p:ph idx="7" type="ctrTitle"/>
          </p:nvPr>
        </p:nvSpPr>
        <p:spPr>
          <a:xfrm>
            <a:off x="715400" y="3584547"/>
            <a:ext cx="2521200" cy="5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METHOD CHOSEN</a:t>
            </a:r>
            <a:endParaRPr sz="2100"/>
          </a:p>
        </p:txBody>
      </p:sp>
      <p:sp>
        <p:nvSpPr>
          <p:cNvPr id="1016" name="Google Shape;1016;p33"/>
          <p:cNvSpPr txBox="1"/>
          <p:nvPr>
            <p:ph idx="8" type="subTitle"/>
          </p:nvPr>
        </p:nvSpPr>
        <p:spPr>
          <a:xfrm>
            <a:off x="715400" y="3953030"/>
            <a:ext cx="25212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APPLICATION DID WE USE FOR OUR GAME</a:t>
            </a:r>
            <a:endParaRPr/>
          </a:p>
        </p:txBody>
      </p:sp>
      <p:sp>
        <p:nvSpPr>
          <p:cNvPr id="1017" name="Google Shape;1017;p33"/>
          <p:cNvSpPr txBox="1"/>
          <p:nvPr>
            <p:ph idx="9" type="title"/>
          </p:nvPr>
        </p:nvSpPr>
        <p:spPr>
          <a:xfrm>
            <a:off x="1469025" y="3044968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018" name="Google Shape;1018;p33"/>
          <p:cNvSpPr txBox="1"/>
          <p:nvPr>
            <p:ph idx="13" type="ctrTitle"/>
          </p:nvPr>
        </p:nvSpPr>
        <p:spPr>
          <a:xfrm>
            <a:off x="3312624" y="3586347"/>
            <a:ext cx="25212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GAME INTRODUCTION</a:t>
            </a:r>
            <a:endParaRPr sz="2100"/>
          </a:p>
        </p:txBody>
      </p:sp>
      <p:sp>
        <p:nvSpPr>
          <p:cNvPr id="1019" name="Google Shape;1019;p33"/>
          <p:cNvSpPr txBox="1"/>
          <p:nvPr>
            <p:ph idx="14" type="subTitle"/>
          </p:nvPr>
        </p:nvSpPr>
        <p:spPr>
          <a:xfrm>
            <a:off x="3312624" y="3954228"/>
            <a:ext cx="25212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OUR GAME IS ABOUT</a:t>
            </a:r>
            <a:endParaRPr/>
          </a:p>
        </p:txBody>
      </p:sp>
      <p:sp>
        <p:nvSpPr>
          <p:cNvPr id="1020" name="Google Shape;1020;p33"/>
          <p:cNvSpPr txBox="1"/>
          <p:nvPr>
            <p:ph idx="15" type="title"/>
          </p:nvPr>
        </p:nvSpPr>
        <p:spPr>
          <a:xfrm>
            <a:off x="4066249" y="3044549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021" name="Google Shape;1021;p33"/>
          <p:cNvSpPr txBox="1"/>
          <p:nvPr>
            <p:ph idx="18" type="ctrTitle"/>
          </p:nvPr>
        </p:nvSpPr>
        <p:spPr>
          <a:xfrm>
            <a:off x="5909848" y="3586347"/>
            <a:ext cx="25212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SHOWCASE OF GAME</a:t>
            </a:r>
            <a:endParaRPr sz="2100"/>
          </a:p>
        </p:txBody>
      </p:sp>
      <p:sp>
        <p:nvSpPr>
          <p:cNvPr id="1022" name="Google Shape;1022;p33"/>
          <p:cNvSpPr txBox="1"/>
          <p:nvPr>
            <p:ph idx="19" type="subTitle"/>
          </p:nvPr>
        </p:nvSpPr>
        <p:spPr>
          <a:xfrm>
            <a:off x="5909848" y="3956403"/>
            <a:ext cx="25212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THE GAME WORKS</a:t>
            </a:r>
            <a:endParaRPr/>
          </a:p>
        </p:txBody>
      </p:sp>
      <p:sp>
        <p:nvSpPr>
          <p:cNvPr id="1023" name="Google Shape;1023;p33"/>
          <p:cNvSpPr txBox="1"/>
          <p:nvPr>
            <p:ph idx="20" type="title"/>
          </p:nvPr>
        </p:nvSpPr>
        <p:spPr>
          <a:xfrm>
            <a:off x="6663473" y="3046715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34"/>
          <p:cNvSpPr txBox="1"/>
          <p:nvPr>
            <p:ph type="title"/>
          </p:nvPr>
        </p:nvSpPr>
        <p:spPr>
          <a:xfrm>
            <a:off x="713225" y="2154138"/>
            <a:ext cx="3858900" cy="152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BACKGROUND OF GRAB</a:t>
            </a:r>
            <a:endParaRPr sz="5200"/>
          </a:p>
        </p:txBody>
      </p:sp>
      <p:sp>
        <p:nvSpPr>
          <p:cNvPr id="1029" name="Google Shape;1029;p34"/>
          <p:cNvSpPr txBox="1"/>
          <p:nvPr>
            <p:ph idx="2" type="title"/>
          </p:nvPr>
        </p:nvSpPr>
        <p:spPr>
          <a:xfrm>
            <a:off x="713225" y="1068450"/>
            <a:ext cx="2590200" cy="10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35"/>
          <p:cNvSpPr txBox="1"/>
          <p:nvPr>
            <p:ph type="title"/>
          </p:nvPr>
        </p:nvSpPr>
        <p:spPr>
          <a:xfrm>
            <a:off x="713225" y="509325"/>
            <a:ext cx="77175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212121"/>
                </a:solidFill>
              </a:rPr>
              <a:t>BACKGROUND INFORMATION ON GRAB</a:t>
            </a:r>
            <a:endParaRPr sz="4000">
              <a:solidFill>
                <a:srgbClr val="212121"/>
              </a:solidFill>
            </a:endParaRPr>
          </a:p>
        </p:txBody>
      </p:sp>
      <p:sp>
        <p:nvSpPr>
          <p:cNvPr id="1035" name="Google Shape;1035;p35"/>
          <p:cNvSpPr txBox="1"/>
          <p:nvPr>
            <p:ph idx="1" type="body"/>
          </p:nvPr>
        </p:nvSpPr>
        <p:spPr>
          <a:xfrm>
            <a:off x="712625" y="1297625"/>
            <a:ext cx="771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51F29"/>
              </a:buClr>
              <a:buSzPts val="2200"/>
              <a:buFont typeface="Comic Sans MS"/>
              <a:buChar char="❏"/>
            </a:pP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platform was founded by Anthony Tan and Tan Hooi Ling in 2012, under MyTeksi</a:t>
            </a:r>
            <a:endParaRPr baseline="30000" sz="22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51F29"/>
              </a:buClr>
              <a:buSzPts val="2200"/>
              <a:buFont typeface="Comic Sans MS"/>
              <a:buChar char="❏"/>
            </a:pP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In 2013, the platform expanded to GrabTaxi</a:t>
            </a:r>
            <a:endParaRPr baseline="30000" sz="22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51F29"/>
              </a:buClr>
              <a:buSzPts val="2200"/>
              <a:buFont typeface="Comic Sans MS"/>
              <a:buChar char="❏"/>
            </a:pP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In 2014, it was then moved into its headquarters, which is based in Singapore and rebranded as Grab</a:t>
            </a:r>
            <a:endParaRPr baseline="30000" sz="22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51F29"/>
              </a:buClr>
              <a:buSzPts val="2200"/>
              <a:buFont typeface="Comic Sans MS"/>
              <a:buChar char="❏"/>
            </a:pP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Grab is a Singaporean Multinational Technology company that provides users with different services that can be done via a mobile app </a:t>
            </a:r>
            <a:endParaRPr baseline="30000" sz="22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51F29"/>
              </a:buClr>
              <a:buSzPts val="2200"/>
              <a:buFont typeface="Comic Sans MS"/>
              <a:buChar char="❏"/>
            </a:pP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Grab currently operates in many countries, and is now Southeast Asia’s first decacorn </a:t>
            </a:r>
            <a:endParaRPr baseline="30000" sz="22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51F29"/>
              </a:buClr>
              <a:buSzPts val="2200"/>
              <a:buFont typeface="Comic Sans MS"/>
              <a:buChar char="❏"/>
            </a:pP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In 2016, Grab added a new in-app function which is known as GrabChat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36"/>
          <p:cNvSpPr txBox="1"/>
          <p:nvPr>
            <p:ph type="title"/>
          </p:nvPr>
        </p:nvSpPr>
        <p:spPr>
          <a:xfrm>
            <a:off x="713225" y="2154138"/>
            <a:ext cx="3858900" cy="152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PROJECT OBJECTIVE</a:t>
            </a:r>
            <a:endParaRPr sz="5200"/>
          </a:p>
        </p:txBody>
      </p:sp>
      <p:sp>
        <p:nvSpPr>
          <p:cNvPr id="1041" name="Google Shape;1041;p36"/>
          <p:cNvSpPr txBox="1"/>
          <p:nvPr>
            <p:ph idx="2" type="title"/>
          </p:nvPr>
        </p:nvSpPr>
        <p:spPr>
          <a:xfrm>
            <a:off x="713225" y="1068450"/>
            <a:ext cx="2590200" cy="10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5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37"/>
          <p:cNvSpPr txBox="1"/>
          <p:nvPr>
            <p:ph type="title"/>
          </p:nvPr>
        </p:nvSpPr>
        <p:spPr>
          <a:xfrm>
            <a:off x="713225" y="509325"/>
            <a:ext cx="77175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212121"/>
                </a:solidFill>
              </a:rPr>
              <a:t>PROJECT OBJECTIVE</a:t>
            </a:r>
            <a:endParaRPr sz="4000">
              <a:solidFill>
                <a:srgbClr val="212121"/>
              </a:solidFill>
            </a:endParaRPr>
          </a:p>
        </p:txBody>
      </p:sp>
      <p:sp>
        <p:nvSpPr>
          <p:cNvPr id="1047" name="Google Shape;1047;p37"/>
          <p:cNvSpPr txBox="1"/>
          <p:nvPr>
            <p:ph idx="1" type="body"/>
          </p:nvPr>
        </p:nvSpPr>
        <p:spPr>
          <a:xfrm>
            <a:off x="712625" y="1297625"/>
            <a:ext cx="771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51F29"/>
              </a:buClr>
              <a:buSzPts val="2200"/>
              <a:buFont typeface="Comic Sans MS"/>
              <a:buChar char="❏"/>
            </a:pP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Our aim in this project would be to create a game system, where users are allowed to play it at any time of the day </a:t>
            </a:r>
            <a:endParaRPr baseline="30000" sz="22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51F29"/>
              </a:buClr>
              <a:buSzPts val="2200"/>
              <a:buFont typeface="Comic Sans MS"/>
              <a:buChar char="❏"/>
            </a:pP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From the game played, they would be a point system where the points accumulated by users can be exchanged for vouchers </a:t>
            </a:r>
            <a:endParaRPr baseline="30000" sz="22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51F29"/>
              </a:buClr>
              <a:buSzPts val="2200"/>
              <a:buFont typeface="Comic Sans MS"/>
              <a:buChar char="❏"/>
            </a:pP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Through this game implemented, it would allow Grab to drive more business profits for the company </a:t>
            </a:r>
            <a:endParaRPr baseline="30000" sz="22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51F29"/>
              </a:buClr>
              <a:buSzPts val="2200"/>
              <a:buFont typeface="Comic Sans MS"/>
              <a:buChar char="❏"/>
            </a:pP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With the attractiveness  of the game, it would be able to build trust and brand loyalty between the business and the users </a:t>
            </a:r>
            <a:endParaRPr baseline="30000" sz="24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38"/>
          <p:cNvSpPr txBox="1"/>
          <p:nvPr>
            <p:ph type="title"/>
          </p:nvPr>
        </p:nvSpPr>
        <p:spPr>
          <a:xfrm>
            <a:off x="713225" y="509325"/>
            <a:ext cx="77175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212121"/>
                </a:solidFill>
              </a:rPr>
              <a:t>PROJECT OBJECTIVE</a:t>
            </a:r>
            <a:endParaRPr sz="4000">
              <a:solidFill>
                <a:srgbClr val="212121"/>
              </a:solidFill>
            </a:endParaRPr>
          </a:p>
        </p:txBody>
      </p:sp>
      <p:sp>
        <p:nvSpPr>
          <p:cNvPr id="1053" name="Google Shape;1053;p38"/>
          <p:cNvSpPr txBox="1"/>
          <p:nvPr>
            <p:ph idx="1" type="body"/>
          </p:nvPr>
        </p:nvSpPr>
        <p:spPr>
          <a:xfrm>
            <a:off x="712625" y="1297625"/>
            <a:ext cx="771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51F29"/>
              </a:buClr>
              <a:buSzPts val="2200"/>
              <a:buFont typeface="Comic Sans MS"/>
              <a:buChar char="❏"/>
            </a:pP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One way in which the game would allow Grab to gain a competitive edge would be that through the attractiveness of the game, it increases its users rate </a:t>
            </a:r>
            <a:endParaRPr baseline="30000" sz="22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51F29"/>
              </a:buClr>
              <a:buSzPts val="2200"/>
              <a:buFont typeface="Comic Sans MS"/>
              <a:buChar char="❏"/>
            </a:pP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One example would be that other applications such as Gojek only give vouchers to users during milestones periods</a:t>
            </a:r>
            <a:endParaRPr baseline="30000" sz="22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51F29"/>
              </a:buClr>
              <a:buSzPts val="2200"/>
              <a:buFont typeface="Comic Sans MS"/>
              <a:buChar char="❏"/>
            </a:pP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With the implementation of the game, it would allow users to receive vouchers much more regularly as the game can be played throughout the day </a:t>
            </a:r>
            <a:endParaRPr baseline="30000" sz="22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51F29"/>
              </a:buClr>
              <a:buSzPts val="2200"/>
              <a:buFont typeface="Comic Sans MS"/>
              <a:buChar char="❏"/>
            </a:pP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A special function would be that upon successfully completing the game, they would be able to get the chance in spinning the wheel, which provides them with a small extra gift voucher </a:t>
            </a:r>
            <a:endParaRPr baseline="30000" sz="24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7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p39"/>
          <p:cNvSpPr txBox="1"/>
          <p:nvPr>
            <p:ph type="title"/>
          </p:nvPr>
        </p:nvSpPr>
        <p:spPr>
          <a:xfrm>
            <a:off x="713225" y="2154138"/>
            <a:ext cx="3858900" cy="152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METHOD CHOSEN</a:t>
            </a:r>
            <a:endParaRPr sz="5200"/>
          </a:p>
        </p:txBody>
      </p:sp>
      <p:sp>
        <p:nvSpPr>
          <p:cNvPr id="1059" name="Google Shape;1059;p39"/>
          <p:cNvSpPr txBox="1"/>
          <p:nvPr>
            <p:ph idx="2" type="title"/>
          </p:nvPr>
        </p:nvSpPr>
        <p:spPr>
          <a:xfrm>
            <a:off x="713225" y="1068450"/>
            <a:ext cx="2590200" cy="10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40"/>
          <p:cNvSpPr txBox="1"/>
          <p:nvPr>
            <p:ph type="title"/>
          </p:nvPr>
        </p:nvSpPr>
        <p:spPr>
          <a:xfrm>
            <a:off x="713225" y="509325"/>
            <a:ext cx="77175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212121"/>
                </a:solidFill>
              </a:rPr>
              <a:t>METHOD CHOSEN</a:t>
            </a:r>
            <a:endParaRPr sz="4000">
              <a:solidFill>
                <a:srgbClr val="212121"/>
              </a:solidFill>
            </a:endParaRPr>
          </a:p>
        </p:txBody>
      </p:sp>
      <p:sp>
        <p:nvSpPr>
          <p:cNvPr id="1065" name="Google Shape;1065;p40"/>
          <p:cNvSpPr txBox="1"/>
          <p:nvPr>
            <p:ph idx="1" type="body"/>
          </p:nvPr>
        </p:nvSpPr>
        <p:spPr>
          <a:xfrm>
            <a:off x="712625" y="1297625"/>
            <a:ext cx="771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51F29"/>
              </a:buClr>
              <a:buSzPts val="2200"/>
              <a:buFont typeface="Comic Sans MS"/>
              <a:buChar char="➢"/>
            </a:pPr>
            <a:r>
              <a:rPr baseline="30000" lang="en" sz="2200">
                <a:solidFill>
                  <a:srgbClr val="151F29"/>
                </a:solidFill>
                <a:latin typeface="Comic Sans MS"/>
                <a:ea typeface="Comic Sans MS"/>
                <a:cs typeface="Comic Sans MS"/>
                <a:sym typeface="Comic Sans MS"/>
              </a:rPr>
              <a:t>For our software development, we have decided to use Scratch in completing the project </a:t>
            </a:r>
            <a:endParaRPr baseline="30000" sz="22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aseline="30000" sz="2200">
              <a:solidFill>
                <a:srgbClr val="151F29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066" name="Google Shape;106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9699" y="1689425"/>
            <a:ext cx="3024601" cy="3024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Kart Racing MK Plan by Slidesgo">
  <a:themeElements>
    <a:clrScheme name="Simple Light">
      <a:dk1>
        <a:srgbClr val="3F3F3F"/>
      </a:dk1>
      <a:lt1>
        <a:srgbClr val="D9D9D9"/>
      </a:lt1>
      <a:dk2>
        <a:srgbClr val="BB3A1E"/>
      </a:dk2>
      <a:lt2>
        <a:srgbClr val="9DA4A5"/>
      </a:lt2>
      <a:accent1>
        <a:srgbClr val="962E17"/>
      </a:accent1>
      <a:accent2>
        <a:srgbClr val="EFEFE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F3F3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